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872" r:id="rId2"/>
  </p:sldMasterIdLst>
  <p:notesMasterIdLst>
    <p:notesMasterId r:id="rId51"/>
  </p:notesMasterIdLst>
  <p:handoutMasterIdLst>
    <p:handoutMasterId r:id="rId52"/>
  </p:handoutMasterIdLst>
  <p:sldIdLst>
    <p:sldId id="444" r:id="rId3"/>
    <p:sldId id="426" r:id="rId4"/>
    <p:sldId id="413" r:id="rId5"/>
    <p:sldId id="412" r:id="rId6"/>
    <p:sldId id="414" r:id="rId7"/>
    <p:sldId id="437" r:id="rId8"/>
    <p:sldId id="415" r:id="rId9"/>
    <p:sldId id="387" r:id="rId10"/>
    <p:sldId id="345" r:id="rId11"/>
    <p:sldId id="419" r:id="rId12"/>
    <p:sldId id="421" r:id="rId13"/>
    <p:sldId id="436" r:id="rId14"/>
    <p:sldId id="424" r:id="rId15"/>
    <p:sldId id="423" r:id="rId16"/>
    <p:sldId id="440" r:id="rId17"/>
    <p:sldId id="348" r:id="rId18"/>
    <p:sldId id="428" r:id="rId19"/>
    <p:sldId id="359" r:id="rId20"/>
    <p:sldId id="372" r:id="rId21"/>
    <p:sldId id="379" r:id="rId22"/>
    <p:sldId id="355" r:id="rId23"/>
    <p:sldId id="347" r:id="rId24"/>
    <p:sldId id="405" r:id="rId25"/>
    <p:sldId id="442" r:id="rId26"/>
    <p:sldId id="349" r:id="rId27"/>
    <p:sldId id="427" r:id="rId28"/>
    <p:sldId id="375" r:id="rId29"/>
    <p:sldId id="373" r:id="rId30"/>
    <p:sldId id="417" r:id="rId31"/>
    <p:sldId id="418" r:id="rId32"/>
    <p:sldId id="420" r:id="rId33"/>
    <p:sldId id="374" r:id="rId34"/>
    <p:sldId id="441" r:id="rId35"/>
    <p:sldId id="403" r:id="rId36"/>
    <p:sldId id="429" r:id="rId37"/>
    <p:sldId id="371" r:id="rId38"/>
    <p:sldId id="416" r:id="rId39"/>
    <p:sldId id="358" r:id="rId40"/>
    <p:sldId id="430" r:id="rId41"/>
    <p:sldId id="443" r:id="rId42"/>
    <p:sldId id="407" r:id="rId43"/>
    <p:sldId id="357" r:id="rId44"/>
    <p:sldId id="406" r:id="rId45"/>
    <p:sldId id="377" r:id="rId46"/>
    <p:sldId id="438" r:id="rId47"/>
    <p:sldId id="411" r:id="rId48"/>
    <p:sldId id="410" r:id="rId49"/>
    <p:sldId id="431" r:id="rId5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612" autoAdjust="0"/>
    <p:restoredTop sz="86477" autoAdjust="0"/>
  </p:normalViewPr>
  <p:slideViewPr>
    <p:cSldViewPr>
      <p:cViewPr varScale="1">
        <p:scale>
          <a:sx n="64" d="100"/>
          <a:sy n="64" d="100"/>
        </p:scale>
        <p:origin x="-112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bwMode="auto">
          <a:xfrm>
            <a:off x="0" y="0"/>
            <a:ext cx="3037212" cy="464820"/>
          </a:xfrm>
          <a:prstGeom prst="rect">
            <a:avLst/>
          </a:prstGeom>
          <a:noFill/>
          <a:ln w="9525">
            <a:noFill/>
            <a:miter lim="800000"/>
            <a:headEnd/>
            <a:tailEnd/>
          </a:ln>
        </p:spPr>
        <p:txBody>
          <a:bodyPr vert="horz" wrap="square" lIns="93176" tIns="46589" rIns="93176" bIns="46589" numCol="1" anchor="t" anchorCtr="0" compatLnSpc="1">
            <a:prstTxWarp prst="textNoShape">
              <a:avLst/>
            </a:prstTxWarp>
          </a:bodyPr>
          <a:lstStyle>
            <a:lvl1pPr defTabSz="930999">
              <a:defRPr sz="1200">
                <a:latin typeface="Calibri" pitchFamily="34" charset="0"/>
              </a:defRPr>
            </a:lvl1pPr>
          </a:lstStyle>
          <a:p>
            <a:pPr>
              <a:defRPr/>
            </a:pPr>
            <a:endParaRPr lang="en-US" dirty="0"/>
          </a:p>
        </p:txBody>
      </p:sp>
      <p:sp>
        <p:nvSpPr>
          <p:cNvPr id="3" name="Rectangle 3"/>
          <p:cNvSpPr>
            <a:spLocks noGrp="1"/>
          </p:cNvSpPr>
          <p:nvPr>
            <p:ph type="dt" sz="quarter" idx="1"/>
          </p:nvPr>
        </p:nvSpPr>
        <p:spPr bwMode="auto">
          <a:xfrm>
            <a:off x="3971619" y="0"/>
            <a:ext cx="3037212" cy="464820"/>
          </a:xfrm>
          <a:prstGeom prst="rect">
            <a:avLst/>
          </a:prstGeom>
          <a:noFill/>
          <a:ln w="9525">
            <a:noFill/>
            <a:miter lim="800000"/>
            <a:headEnd/>
            <a:tailEnd/>
          </a:ln>
        </p:spPr>
        <p:txBody>
          <a:bodyPr vert="horz" wrap="square" lIns="93176" tIns="46589" rIns="93176" bIns="46589" numCol="1" anchor="t" anchorCtr="0" compatLnSpc="1">
            <a:prstTxWarp prst="textNoShape">
              <a:avLst/>
            </a:prstTxWarp>
          </a:bodyPr>
          <a:lstStyle>
            <a:lvl1pPr algn="r" defTabSz="930999">
              <a:defRPr sz="1200">
                <a:latin typeface="Calibri" pitchFamily="34" charset="0"/>
              </a:defRPr>
            </a:lvl1pPr>
          </a:lstStyle>
          <a:p>
            <a:pPr>
              <a:defRPr/>
            </a:pPr>
            <a:fld id="{7E8FCEEB-06AF-4FBE-85FC-82B763E5986B}" type="datetimeFigureOut">
              <a:rPr lang="en-US"/>
              <a:pPr>
                <a:defRPr/>
              </a:pPr>
              <a:t>4/11/2016</a:t>
            </a:fld>
            <a:endParaRPr lang="en-US" dirty="0"/>
          </a:p>
        </p:txBody>
      </p:sp>
      <p:sp>
        <p:nvSpPr>
          <p:cNvPr id="4" name="Rectangle 4"/>
          <p:cNvSpPr>
            <a:spLocks noGrp="1"/>
          </p:cNvSpPr>
          <p:nvPr>
            <p:ph type="ftr" sz="quarter" idx="2"/>
          </p:nvPr>
        </p:nvSpPr>
        <p:spPr bwMode="auto">
          <a:xfrm>
            <a:off x="0" y="8830015"/>
            <a:ext cx="3037212" cy="464820"/>
          </a:xfrm>
          <a:prstGeom prst="rect">
            <a:avLst/>
          </a:prstGeom>
          <a:noFill/>
          <a:ln w="9525">
            <a:noFill/>
            <a:miter lim="800000"/>
            <a:headEnd/>
            <a:tailEnd/>
          </a:ln>
        </p:spPr>
        <p:txBody>
          <a:bodyPr vert="horz" wrap="square" lIns="93176" tIns="46589" rIns="93176" bIns="46589" numCol="1" anchor="b" anchorCtr="0" compatLnSpc="1">
            <a:prstTxWarp prst="textNoShape">
              <a:avLst/>
            </a:prstTxWarp>
          </a:bodyPr>
          <a:lstStyle>
            <a:lvl1pPr defTabSz="930999">
              <a:defRPr sz="1200">
                <a:latin typeface="Calibri" pitchFamily="34" charset="0"/>
              </a:defRPr>
            </a:lvl1pPr>
          </a:lstStyle>
          <a:p>
            <a:pPr>
              <a:defRPr/>
            </a:pPr>
            <a:endParaRPr lang="en-US" dirty="0"/>
          </a:p>
        </p:txBody>
      </p:sp>
      <p:sp>
        <p:nvSpPr>
          <p:cNvPr id="5" name="Rectangle 5"/>
          <p:cNvSpPr>
            <a:spLocks noGrp="1"/>
          </p:cNvSpPr>
          <p:nvPr>
            <p:ph type="sldNum" sz="quarter" idx="3"/>
          </p:nvPr>
        </p:nvSpPr>
        <p:spPr bwMode="auto">
          <a:xfrm>
            <a:off x="3971619" y="8830015"/>
            <a:ext cx="3037212" cy="464820"/>
          </a:xfrm>
          <a:prstGeom prst="rect">
            <a:avLst/>
          </a:prstGeom>
          <a:noFill/>
          <a:ln w="9525">
            <a:noFill/>
            <a:miter lim="800000"/>
            <a:headEnd/>
            <a:tailEnd/>
          </a:ln>
        </p:spPr>
        <p:txBody>
          <a:bodyPr vert="horz" wrap="square" lIns="93176" tIns="46589" rIns="93176" bIns="46589" numCol="1" anchor="b" anchorCtr="0" compatLnSpc="1">
            <a:prstTxWarp prst="textNoShape">
              <a:avLst/>
            </a:prstTxWarp>
          </a:bodyPr>
          <a:lstStyle>
            <a:lvl1pPr algn="r" defTabSz="930999">
              <a:defRPr sz="1200">
                <a:latin typeface="Calibri" pitchFamily="34" charset="0"/>
              </a:defRPr>
            </a:lvl1pPr>
          </a:lstStyle>
          <a:p>
            <a:pPr>
              <a:defRPr/>
            </a:pPr>
            <a:fld id="{823DE673-087C-4FD9-B78F-A0A81D489B3F}" type="slidenum">
              <a:rPr lang="en-US"/>
              <a:pPr>
                <a:defRPr/>
              </a:pPr>
              <a:t>‹#›</a:t>
            </a:fld>
            <a:endParaRPr lang="en-US" dirty="0"/>
          </a:p>
        </p:txBody>
      </p:sp>
    </p:spTree>
    <p:extLst>
      <p:ext uri="{BB962C8B-B14F-4D97-AF65-F5344CB8AC3E}">
        <p14:creationId xmlns:p14="http://schemas.microsoft.com/office/powerpoint/2010/main" val="372627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bwMode="auto">
          <a:xfrm>
            <a:off x="0" y="0"/>
            <a:ext cx="3037212" cy="464820"/>
          </a:xfrm>
          <a:prstGeom prst="rect">
            <a:avLst/>
          </a:prstGeom>
          <a:noFill/>
          <a:ln w="9525">
            <a:noFill/>
            <a:miter lim="800000"/>
            <a:headEnd/>
            <a:tailEnd/>
          </a:ln>
        </p:spPr>
        <p:txBody>
          <a:bodyPr vert="horz" wrap="square" lIns="93176" tIns="46589" rIns="93176" bIns="46589" numCol="1" anchor="t" anchorCtr="0" compatLnSpc="1">
            <a:prstTxWarp prst="textNoShape">
              <a:avLst/>
            </a:prstTxWarp>
          </a:bodyPr>
          <a:lstStyle>
            <a:lvl1pPr defTabSz="930999">
              <a:defRPr sz="1200">
                <a:latin typeface="Calibri" pitchFamily="34" charset="0"/>
              </a:defRPr>
            </a:lvl1pPr>
          </a:lstStyle>
          <a:p>
            <a:pPr>
              <a:defRPr/>
            </a:pPr>
            <a:endParaRPr lang="en-US" dirty="0"/>
          </a:p>
        </p:txBody>
      </p:sp>
      <p:sp>
        <p:nvSpPr>
          <p:cNvPr id="3" name="Rectangle 3"/>
          <p:cNvSpPr>
            <a:spLocks noGrp="1"/>
          </p:cNvSpPr>
          <p:nvPr>
            <p:ph type="dt" idx="1"/>
          </p:nvPr>
        </p:nvSpPr>
        <p:spPr bwMode="auto">
          <a:xfrm>
            <a:off x="3971619" y="0"/>
            <a:ext cx="3037212" cy="464820"/>
          </a:xfrm>
          <a:prstGeom prst="rect">
            <a:avLst/>
          </a:prstGeom>
          <a:noFill/>
          <a:ln w="9525">
            <a:noFill/>
            <a:miter lim="800000"/>
            <a:headEnd/>
            <a:tailEnd/>
          </a:ln>
        </p:spPr>
        <p:txBody>
          <a:bodyPr vert="horz" wrap="square" lIns="93176" tIns="46589" rIns="93176" bIns="46589" numCol="1" anchor="t" anchorCtr="0" compatLnSpc="1">
            <a:prstTxWarp prst="textNoShape">
              <a:avLst/>
            </a:prstTxWarp>
          </a:bodyPr>
          <a:lstStyle>
            <a:lvl1pPr algn="r" defTabSz="930999">
              <a:defRPr sz="1200">
                <a:latin typeface="Calibri" pitchFamily="34" charset="0"/>
              </a:defRPr>
            </a:lvl1pPr>
          </a:lstStyle>
          <a:p>
            <a:pPr>
              <a:defRPr/>
            </a:pPr>
            <a:fld id="{55E1D598-E148-4FF6-B35B-D9F0826F60D8}" type="datetimeFigureOut">
              <a:rPr lang="en-US"/>
              <a:pPr>
                <a:defRPr/>
              </a:pPr>
              <a:t>4/11/2016</a:t>
            </a:fld>
            <a:endParaRPr lang="en-US" dirty="0"/>
          </a:p>
        </p:txBody>
      </p:sp>
      <p:sp>
        <p:nvSpPr>
          <p:cNvPr id="4" name="Rectangle 4"/>
          <p:cNvSpPr>
            <a:spLocks noGrp="1" noRot="1" noChangeAspect="1"/>
          </p:cNvSpPr>
          <p:nvPr>
            <p:ph type="sldImg" idx="2"/>
          </p:nvPr>
        </p:nvSpPr>
        <p:spPr>
          <a:xfrm>
            <a:off x="1182688" y="698500"/>
            <a:ext cx="4646612" cy="3484563"/>
          </a:xfrm>
          <a:prstGeom prst="rect">
            <a:avLst/>
          </a:prstGeom>
          <a:noFill/>
          <a:ln w="12700">
            <a:solidFill>
              <a:prstClr val="black"/>
            </a:solidFill>
          </a:ln>
        </p:spPr>
        <p:txBody>
          <a:bodyPr vert="horz" lIns="90279" tIns="45139" rIns="90279" bIns="45139" rtlCol="0" anchor="ctr"/>
          <a:lstStyle/>
          <a:p>
            <a:pPr lvl="0"/>
            <a:endParaRPr lang="en-US" noProof="0" dirty="0"/>
          </a:p>
        </p:txBody>
      </p:sp>
      <p:sp>
        <p:nvSpPr>
          <p:cNvPr id="5" name="Rectangle 5"/>
          <p:cNvSpPr>
            <a:spLocks noGrp="1"/>
          </p:cNvSpPr>
          <p:nvPr>
            <p:ph type="body" sz="quarter" idx="3"/>
          </p:nvPr>
        </p:nvSpPr>
        <p:spPr bwMode="auto">
          <a:xfrm>
            <a:off x="700412" y="4416573"/>
            <a:ext cx="5609576" cy="4183380"/>
          </a:xfrm>
          <a:prstGeom prst="rect">
            <a:avLst/>
          </a:prstGeom>
          <a:noFill/>
          <a:ln w="9525">
            <a:noFill/>
            <a:miter lim="800000"/>
            <a:headEnd/>
            <a:tailEnd/>
          </a:ln>
        </p:spPr>
        <p:txBody>
          <a:bodyPr vert="horz" wrap="square" lIns="93176" tIns="46589" rIns="93176"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Rectangle 6"/>
          <p:cNvSpPr>
            <a:spLocks noGrp="1"/>
          </p:cNvSpPr>
          <p:nvPr>
            <p:ph type="ftr" sz="quarter" idx="4"/>
          </p:nvPr>
        </p:nvSpPr>
        <p:spPr bwMode="auto">
          <a:xfrm>
            <a:off x="0" y="8830015"/>
            <a:ext cx="3037212" cy="464820"/>
          </a:xfrm>
          <a:prstGeom prst="rect">
            <a:avLst/>
          </a:prstGeom>
          <a:noFill/>
          <a:ln w="9525">
            <a:noFill/>
            <a:miter lim="800000"/>
            <a:headEnd/>
            <a:tailEnd/>
          </a:ln>
        </p:spPr>
        <p:txBody>
          <a:bodyPr vert="horz" wrap="square" lIns="93176" tIns="46589" rIns="93176" bIns="46589" numCol="1" anchor="b" anchorCtr="0" compatLnSpc="1">
            <a:prstTxWarp prst="textNoShape">
              <a:avLst/>
            </a:prstTxWarp>
          </a:bodyPr>
          <a:lstStyle>
            <a:lvl1pPr defTabSz="930999">
              <a:defRPr sz="1200">
                <a:latin typeface="Calibri" pitchFamily="34" charset="0"/>
              </a:defRPr>
            </a:lvl1pPr>
          </a:lstStyle>
          <a:p>
            <a:pPr>
              <a:defRPr/>
            </a:pPr>
            <a:endParaRPr lang="en-US" dirty="0"/>
          </a:p>
        </p:txBody>
      </p:sp>
      <p:sp>
        <p:nvSpPr>
          <p:cNvPr id="7" name="Rectangle 7"/>
          <p:cNvSpPr>
            <a:spLocks noGrp="1"/>
          </p:cNvSpPr>
          <p:nvPr>
            <p:ph type="sldNum" sz="quarter" idx="5"/>
          </p:nvPr>
        </p:nvSpPr>
        <p:spPr bwMode="auto">
          <a:xfrm>
            <a:off x="3971619" y="8830015"/>
            <a:ext cx="3037212" cy="464820"/>
          </a:xfrm>
          <a:prstGeom prst="rect">
            <a:avLst/>
          </a:prstGeom>
          <a:noFill/>
          <a:ln w="9525">
            <a:noFill/>
            <a:miter lim="800000"/>
            <a:headEnd/>
            <a:tailEnd/>
          </a:ln>
        </p:spPr>
        <p:txBody>
          <a:bodyPr vert="horz" wrap="square" lIns="93176" tIns="46589" rIns="93176" bIns="46589" numCol="1" anchor="b" anchorCtr="0" compatLnSpc="1">
            <a:prstTxWarp prst="textNoShape">
              <a:avLst/>
            </a:prstTxWarp>
          </a:bodyPr>
          <a:lstStyle>
            <a:lvl1pPr algn="r" defTabSz="930999">
              <a:defRPr sz="1200">
                <a:latin typeface="Calibri" pitchFamily="34" charset="0"/>
              </a:defRPr>
            </a:lvl1pPr>
          </a:lstStyle>
          <a:p>
            <a:pPr>
              <a:defRPr/>
            </a:pPr>
            <a:fld id="{D8CC2612-BEC2-469C-9FC6-5F93AE668C64}" type="slidenum">
              <a:rPr lang="en-US"/>
              <a:pPr>
                <a:defRPr/>
              </a:pPr>
              <a:t>‹#›</a:t>
            </a:fld>
            <a:endParaRPr lang="en-US" dirty="0"/>
          </a:p>
        </p:txBody>
      </p:sp>
    </p:spTree>
    <p:extLst>
      <p:ext uri="{BB962C8B-B14F-4D97-AF65-F5344CB8AC3E}">
        <p14:creationId xmlns:p14="http://schemas.microsoft.com/office/powerpoint/2010/main" val="13756451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5" name="Rectangle 7"/>
          <p:cNvSpPr>
            <a:spLocks/>
          </p:cNvSpPr>
          <p:nvPr/>
        </p:nvSpPr>
        <p:spPr>
          <a:xfrm>
            <a:off x="454025" y="5181600"/>
            <a:ext cx="8229600" cy="1143000"/>
          </a:xfrm>
          <a:prstGeom prst="rect">
            <a:avLst/>
          </a:prstGeom>
        </p:spPr>
        <p:txBody>
          <a:bodyPr anchor="ctr">
            <a:normAutofit/>
          </a:bodyPr>
          <a:lstStyle/>
          <a:p>
            <a:pPr algn="ctr" fontAlgn="auto">
              <a:spcAft>
                <a:spcPts val="0"/>
              </a:spcAft>
              <a:defRPr/>
            </a:pPr>
            <a:endParaRPr lang="en-US" sz="3200" i="1" kern="0" dirty="0">
              <a:latin typeface="+mj-lt"/>
              <a:ea typeface="+mj-ea"/>
              <a:cs typeface="+mj-cs"/>
            </a:endParaRPr>
          </a:p>
        </p:txBody>
      </p:sp>
      <p:sp>
        <p:nvSpPr>
          <p:cNvPr id="6" name="Rectangle 5"/>
          <p:cNvSpPr/>
          <p:nvPr userDrawn="1"/>
        </p:nvSpPr>
        <p:spPr>
          <a:xfrm>
            <a:off x="176213" y="187325"/>
            <a:ext cx="8763000" cy="6213475"/>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4" name="Rectangle 7"/>
          <p:cNvSpPr>
            <a:spLocks noGrp="1"/>
          </p:cNvSpPr>
          <p:nvPr>
            <p:ph type="title"/>
          </p:nvPr>
        </p:nvSpPr>
        <p:spPr>
          <a:xfrm>
            <a:off x="228601" y="3962400"/>
            <a:ext cx="8298485" cy="1066800"/>
          </a:xfrm>
        </p:spPr>
        <p:txBody>
          <a:bodyPr bIns="0"/>
          <a:lstStyle>
            <a:lvl1pPr algn="r">
              <a:defRPr lang="en-US" dirty="0"/>
            </a:lvl1pPr>
            <a:extLst/>
          </a:lstStyle>
          <a:p>
            <a:r>
              <a:rPr lang="en-US"/>
              <a:t>Click to edit Master title style</a:t>
            </a:r>
            <a:endParaRPr lang="en-US" dirty="0"/>
          </a:p>
        </p:txBody>
      </p:sp>
      <p:sp>
        <p:nvSpPr>
          <p:cNvPr id="9" name="Rectangle 7"/>
          <p:cNvSpPr>
            <a:spLocks noGrp="1"/>
          </p:cNvSpPr>
          <p:nvPr>
            <p:ph type="body" sz="quarter" idx="10"/>
          </p:nvPr>
        </p:nvSpPr>
        <p:spPr>
          <a:xfrm>
            <a:off x="2133600" y="5133975"/>
            <a:ext cx="6386946"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a:t>Click icon to add picture</a:t>
            </a:r>
          </a:p>
        </p:txBody>
      </p:sp>
      <p:sp>
        <p:nvSpPr>
          <p:cNvPr id="7" name="Rectangle 6"/>
          <p:cNvSpPr>
            <a:spLocks noGrp="1"/>
          </p:cNvSpPr>
          <p:nvPr>
            <p:ph type="dt" sz="half" idx="12"/>
          </p:nvPr>
        </p:nvSpPr>
        <p:spPr/>
        <p:txBody>
          <a:bodyPr/>
          <a:lstStyle>
            <a:lvl1pPr>
              <a:defRPr/>
            </a:lvl1pPr>
            <a:extLst/>
          </a:lstStyle>
          <a:p>
            <a:pPr>
              <a:defRPr/>
            </a:pPr>
            <a:fld id="{B85C28AF-2CD7-464F-8C07-96D94CA0601C}" type="datetimeFigureOut">
              <a:rPr lang="en-US"/>
              <a:pPr>
                <a:defRPr/>
              </a:pPr>
              <a:t>4/11/2016</a:t>
            </a:fld>
            <a:endParaRPr lang="en-US" dirty="0"/>
          </a:p>
        </p:txBody>
      </p:sp>
      <p:sp>
        <p:nvSpPr>
          <p:cNvPr id="8" name="Rectangle 7"/>
          <p:cNvSpPr>
            <a:spLocks noGrp="1"/>
          </p:cNvSpPr>
          <p:nvPr>
            <p:ph type="sldNum" sz="quarter" idx="13"/>
          </p:nvPr>
        </p:nvSpPr>
        <p:spPr/>
        <p:txBody>
          <a:bodyPr/>
          <a:lstStyle>
            <a:lvl1pPr>
              <a:defRPr/>
            </a:lvl1pPr>
            <a:extLst/>
          </a:lstStyle>
          <a:p>
            <a:pPr>
              <a:defRPr/>
            </a:pPr>
            <a:fld id="{D30726BB-B329-4F74-873A-CD439A450EF0}" type="slidenum">
              <a:rPr lang="en-US"/>
              <a:pPr>
                <a:defRPr/>
              </a:pPr>
              <a:t>‹#›</a:t>
            </a:fld>
            <a:endParaRPr lang="en-US" dirty="0"/>
          </a:p>
        </p:txBody>
      </p:sp>
      <p:sp>
        <p:nvSpPr>
          <p:cNvPr id="10" name="Rectangle 9"/>
          <p:cNvSpPr>
            <a:spLocks noGrp="1"/>
          </p:cNvSpPr>
          <p:nvPr>
            <p:ph type="ftr" sz="quarter" idx="14"/>
          </p:nvPr>
        </p:nvSpPr>
        <p:spPr/>
        <p:txBody>
          <a:bodyPr/>
          <a:lstStyle>
            <a:lvl1pPr>
              <a:defRPr/>
            </a:lvl1pPr>
            <a:extLst/>
          </a:lstStyle>
          <a:p>
            <a:pPr>
              <a:defRPr/>
            </a:pP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7" name="Rectangle 11"/>
          <p:cNvSpPr>
            <a:spLocks noGrp="1"/>
          </p:cNvSpPr>
          <p:nvPr>
            <p:ph type="body" sz="quarter" idx="14"/>
          </p:nvPr>
        </p:nvSpPr>
        <p:spPr>
          <a:xfrm>
            <a:off x="457200" y="228600"/>
            <a:ext cx="4023360" cy="3017520"/>
          </a:xfrm>
        </p:spPr>
        <p:txBody>
          <a:bodyPr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6" name="Rectangle 3"/>
          <p:cNvSpPr>
            <a:spLocks noGrp="1"/>
          </p:cNvSpPr>
          <p:nvPr>
            <p:ph type="dt" sz="half" idx="15"/>
          </p:nvPr>
        </p:nvSpPr>
        <p:spPr/>
        <p:txBody>
          <a:bodyPr/>
          <a:lstStyle>
            <a:lvl1pPr>
              <a:defRPr/>
            </a:lvl1pPr>
          </a:lstStyle>
          <a:p>
            <a:pPr>
              <a:defRPr/>
            </a:pPr>
            <a:fld id="{011D7FDA-AF28-4EF7-AC93-4F6C48F03F8C}" type="datetimeFigureOut">
              <a:rPr lang="en-US"/>
              <a:pPr>
                <a:defRPr/>
              </a:pPr>
              <a:t>4/11/2016</a:t>
            </a:fld>
            <a:endParaRPr lang="en-US" dirty="0"/>
          </a:p>
        </p:txBody>
      </p:sp>
      <p:sp>
        <p:nvSpPr>
          <p:cNvPr id="7" name="Rectangle 25"/>
          <p:cNvSpPr>
            <a:spLocks noGrp="1"/>
          </p:cNvSpPr>
          <p:nvPr>
            <p:ph type="ftr" sz="quarter" idx="16"/>
          </p:nvPr>
        </p:nvSpPr>
        <p:spPr/>
        <p:txBody>
          <a:bodyPr/>
          <a:lstStyle>
            <a:lvl1pPr>
              <a:defRPr/>
            </a:lvl1pPr>
          </a:lstStyle>
          <a:p>
            <a:pPr>
              <a:defRPr/>
            </a:pPr>
            <a:endParaRPr lang="en-US" dirty="0"/>
          </a:p>
        </p:txBody>
      </p:sp>
      <p:sp>
        <p:nvSpPr>
          <p:cNvPr id="8" name="Rectangle 16"/>
          <p:cNvSpPr>
            <a:spLocks noGrp="1"/>
          </p:cNvSpPr>
          <p:nvPr>
            <p:ph type="sldNum" sz="quarter" idx="17"/>
          </p:nvPr>
        </p:nvSpPr>
        <p:spPr/>
        <p:txBody>
          <a:bodyPr/>
          <a:lstStyle>
            <a:lvl1pPr>
              <a:defRPr/>
            </a:lvl1pPr>
          </a:lstStyle>
          <a:p>
            <a:pPr>
              <a:defRPr/>
            </a:pPr>
            <a:fld id="{38C71472-40BB-4233-A78C-F8287F5624B5}" type="slidenum">
              <a:rPr lang="en-US"/>
              <a:pPr>
                <a:defRPr/>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5" name="Rectangle 3"/>
          <p:cNvSpPr>
            <a:spLocks noGrp="1"/>
          </p:cNvSpPr>
          <p:nvPr>
            <p:ph type="dt" sz="half" idx="14"/>
          </p:nvPr>
        </p:nvSpPr>
        <p:spPr/>
        <p:txBody>
          <a:bodyPr/>
          <a:lstStyle>
            <a:lvl1pPr>
              <a:defRPr/>
            </a:lvl1pPr>
          </a:lstStyle>
          <a:p>
            <a:pPr>
              <a:defRPr/>
            </a:pPr>
            <a:fld id="{7FC26B58-B485-44E9-ACD7-1AEA244F76B2}" type="datetimeFigureOut">
              <a:rPr lang="en-US"/>
              <a:pPr>
                <a:defRPr/>
              </a:pPr>
              <a:t>4/11/2016</a:t>
            </a:fld>
            <a:endParaRPr lang="en-US" dirty="0"/>
          </a:p>
        </p:txBody>
      </p:sp>
      <p:sp>
        <p:nvSpPr>
          <p:cNvPr id="6" name="Rectangle 25"/>
          <p:cNvSpPr>
            <a:spLocks noGrp="1"/>
          </p:cNvSpPr>
          <p:nvPr>
            <p:ph type="ftr" sz="quarter" idx="15"/>
          </p:nvPr>
        </p:nvSpPr>
        <p:spPr/>
        <p:txBody>
          <a:bodyPr/>
          <a:lstStyle>
            <a:lvl1pPr>
              <a:defRPr/>
            </a:lvl1pPr>
          </a:lstStyle>
          <a:p>
            <a:pPr>
              <a:defRPr/>
            </a:pPr>
            <a:endParaRPr lang="en-US" dirty="0"/>
          </a:p>
        </p:txBody>
      </p:sp>
      <p:sp>
        <p:nvSpPr>
          <p:cNvPr id="8" name="Rectangle 16"/>
          <p:cNvSpPr>
            <a:spLocks noGrp="1"/>
          </p:cNvSpPr>
          <p:nvPr>
            <p:ph type="sldNum" sz="quarter" idx="16"/>
          </p:nvPr>
        </p:nvSpPr>
        <p:spPr/>
        <p:txBody>
          <a:bodyPr/>
          <a:lstStyle>
            <a:lvl1pPr>
              <a:defRPr/>
            </a:lvl1pPr>
          </a:lstStyle>
          <a:p>
            <a:pPr>
              <a:defRPr/>
            </a:pPr>
            <a:fld id="{5C984224-D3FF-40F1-9EA9-42619082C40C}" type="slidenum">
              <a:rPr lang="en-US"/>
              <a:pPr>
                <a:defRPr/>
              </a:pPr>
              <a:t>‹#›</a:t>
            </a:fld>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6" name="Rectangle 7"/>
          <p:cNvSpPr>
            <a:spLocks noGrp="1"/>
          </p:cNvSpPr>
          <p:nvPr>
            <p:ph type="body" sz="quarter" idx="16"/>
          </p:nvPr>
        </p:nvSpPr>
        <p:spPr>
          <a:xfrm>
            <a:off x="400497" y="1295400"/>
            <a:ext cx="1676400" cy="1905000"/>
          </a:xfrm>
        </p:spPr>
        <p:txBody>
          <a:bodyPr anchor="b">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a:t>Click to edit Master text styles</a:t>
            </a:r>
          </a:p>
        </p:txBody>
      </p:sp>
      <p:sp>
        <p:nvSpPr>
          <p:cNvPr id="14" name="Rectangle 7"/>
          <p:cNvSpPr>
            <a:spLocks noGrp="1"/>
          </p:cNvSpPr>
          <p:nvPr>
            <p:ph type="body" sz="quarter" idx="29"/>
          </p:nvPr>
        </p:nvSpPr>
        <p:spPr>
          <a:xfrm>
            <a:off x="7086600" y="1295400"/>
            <a:ext cx="1676400" cy="1905000"/>
          </a:xfrm>
        </p:spPr>
        <p:txBody>
          <a:bodyPr anchor="b"/>
          <a:lstStyle>
            <a:lvl1pPr marL="0" marR="0" indent="0" algn="l">
              <a:buFontTx/>
              <a:buNone/>
              <a:defRPr sz="1600" baseline="0"/>
            </a:lvl1pPr>
            <a:extLst/>
          </a:lstStyle>
          <a:p>
            <a:pPr lvl="0"/>
            <a:r>
              <a:rPr lang="en-US"/>
              <a:t>Click to edit Master text styles</a:t>
            </a:r>
          </a:p>
        </p:txBody>
      </p:sp>
      <p:sp>
        <p:nvSpPr>
          <p:cNvPr id="4" name="Rectangle 7"/>
          <p:cNvSpPr>
            <a:spLocks noGrp="1"/>
          </p:cNvSpPr>
          <p:nvPr>
            <p:ph type="body" sz="quarter" idx="28"/>
          </p:nvPr>
        </p:nvSpPr>
        <p:spPr>
          <a:xfrm>
            <a:off x="400497" y="3352800"/>
            <a:ext cx="1676400" cy="1905000"/>
          </a:xfrm>
        </p:spPr>
        <p:txBody>
          <a:bodyPr/>
          <a:lstStyle>
            <a:lvl1pPr marL="0" marR="0" indent="0" algn="r">
              <a:buFontTx/>
              <a:buNone/>
              <a:defRPr sz="1600" baseline="0"/>
            </a:lvl1pPr>
            <a:extLst/>
          </a:lstStyle>
          <a:p>
            <a:pPr lvl="0"/>
            <a:r>
              <a:rPr lang="en-US"/>
              <a:t>Click to edit Master text styles</a:t>
            </a:r>
          </a:p>
        </p:txBody>
      </p:sp>
      <p:sp>
        <p:nvSpPr>
          <p:cNvPr id="13" name="Rectangle 7"/>
          <p:cNvSpPr>
            <a:spLocks noGrp="1"/>
          </p:cNvSpPr>
          <p:nvPr>
            <p:ph type="body" sz="quarter" idx="30"/>
          </p:nvPr>
        </p:nvSpPr>
        <p:spPr>
          <a:xfrm>
            <a:off x="7086600" y="3352800"/>
            <a:ext cx="1676400" cy="1905000"/>
          </a:xfrm>
        </p:spPr>
        <p:txBody>
          <a:bodyPr/>
          <a:lstStyle>
            <a:lvl1pPr marL="0" marR="0" indent="0" algn="l">
              <a:buFontTx/>
              <a:buNone/>
              <a:defRPr sz="1600" baseline="0"/>
            </a:lvl1pPr>
            <a:extLst/>
          </a:lstStyle>
          <a:p>
            <a:pPr lvl="0"/>
            <a:r>
              <a:rPr lang="en-US"/>
              <a:t>Click to edit Master text styles</a:t>
            </a:r>
          </a:p>
        </p:txBody>
      </p:sp>
      <p:sp>
        <p:nvSpPr>
          <p:cNvPr id="11" name="Rectangle 3"/>
          <p:cNvSpPr>
            <a:spLocks noGrp="1"/>
          </p:cNvSpPr>
          <p:nvPr>
            <p:ph type="dt" sz="half" idx="31"/>
          </p:nvPr>
        </p:nvSpPr>
        <p:spPr/>
        <p:txBody>
          <a:bodyPr/>
          <a:lstStyle>
            <a:lvl1pPr>
              <a:defRPr/>
            </a:lvl1pPr>
          </a:lstStyle>
          <a:p>
            <a:pPr>
              <a:defRPr/>
            </a:pPr>
            <a:fld id="{913B3C6C-5156-4C57-A750-5B56EA88AB5E}" type="datetimeFigureOut">
              <a:rPr lang="en-US"/>
              <a:pPr>
                <a:defRPr/>
              </a:pPr>
              <a:t>4/11/2016</a:t>
            </a:fld>
            <a:endParaRPr lang="en-US" dirty="0"/>
          </a:p>
        </p:txBody>
      </p:sp>
      <p:sp>
        <p:nvSpPr>
          <p:cNvPr id="12" name="Rectangle 25"/>
          <p:cNvSpPr>
            <a:spLocks noGrp="1"/>
          </p:cNvSpPr>
          <p:nvPr>
            <p:ph type="ftr" sz="quarter" idx="32"/>
          </p:nvPr>
        </p:nvSpPr>
        <p:spPr/>
        <p:txBody>
          <a:bodyPr/>
          <a:lstStyle>
            <a:lvl1pPr>
              <a:defRPr/>
            </a:lvl1pPr>
          </a:lstStyle>
          <a:p>
            <a:pPr>
              <a:defRPr/>
            </a:pPr>
            <a:endParaRPr lang="en-US" dirty="0"/>
          </a:p>
        </p:txBody>
      </p:sp>
      <p:sp>
        <p:nvSpPr>
          <p:cNvPr id="15" name="Rectangle 16"/>
          <p:cNvSpPr>
            <a:spLocks noGrp="1"/>
          </p:cNvSpPr>
          <p:nvPr>
            <p:ph type="sldNum" sz="quarter" idx="33"/>
          </p:nvPr>
        </p:nvSpPr>
        <p:spPr/>
        <p:txBody>
          <a:bodyPr/>
          <a:lstStyle>
            <a:lvl1pPr>
              <a:defRPr/>
            </a:lvl1pPr>
          </a:lstStyle>
          <a:p>
            <a:pPr>
              <a:defRPr/>
            </a:pPr>
            <a:fld id="{25E30F2D-55F7-4FB5-BC73-1EA014FDD51E}" type="slidenum">
              <a:rPr lang="en-US"/>
              <a:pPr>
                <a:defRPr/>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8" name="Rectangle 7"/>
          <p:cNvSpPr>
            <a:spLocks noGrp="1"/>
          </p:cNvSpPr>
          <p:nvPr>
            <p:ph type="body" sz="quarter" idx="16"/>
          </p:nvPr>
        </p:nvSpPr>
        <p:spPr>
          <a:xfrm>
            <a:off x="926821" y="6172200"/>
            <a:ext cx="3657600" cy="304800"/>
          </a:xfrm>
        </p:spPr>
        <p:txBody>
          <a:bodyPr lIns="9144"/>
          <a:lstStyle>
            <a:lvl1pPr marL="0" marR="0" indent="0" algn="l">
              <a:buFontTx/>
              <a:buNone/>
              <a:defRPr sz="1600" baseline="0"/>
            </a:lvl1pPr>
            <a:extLst/>
          </a:lstStyle>
          <a:p>
            <a:pPr lvl="0"/>
            <a:r>
              <a:rPr lang="en-US"/>
              <a:t>Click to edit Master text styles</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4" name="Rectangle 7"/>
          <p:cNvSpPr>
            <a:spLocks noGrp="1"/>
          </p:cNvSpPr>
          <p:nvPr>
            <p:ph type="body" sz="quarter" idx="22"/>
          </p:nvPr>
        </p:nvSpPr>
        <p:spPr>
          <a:xfrm>
            <a:off x="926821" y="152400"/>
            <a:ext cx="3657600" cy="304800"/>
          </a:xfrm>
        </p:spPr>
        <p:txBody>
          <a:bodyPr lIns="9144"/>
          <a:lstStyle>
            <a:lvl1pPr marL="0" marR="0" indent="0" algn="l">
              <a:buFontTx/>
              <a:buNone/>
              <a:defRPr sz="1600" baseline="0"/>
            </a:lvl1pPr>
            <a:extLst/>
          </a:lstStyle>
          <a:p>
            <a:pPr lvl="0"/>
            <a:r>
              <a:rPr lang="en-US"/>
              <a:t>Click to edit Master text styles</a:t>
            </a:r>
          </a:p>
        </p:txBody>
      </p:sp>
      <p:sp>
        <p:nvSpPr>
          <p:cNvPr id="18" name="Rectangle 7"/>
          <p:cNvSpPr>
            <a:spLocks noGrp="1"/>
          </p:cNvSpPr>
          <p:nvPr>
            <p:ph type="body" sz="quarter" idx="23"/>
          </p:nvPr>
        </p:nvSpPr>
        <p:spPr>
          <a:xfrm>
            <a:off x="4660621" y="6172200"/>
            <a:ext cx="3657600" cy="304800"/>
          </a:xfrm>
        </p:spPr>
        <p:txBody>
          <a:bodyPr lIns="9144"/>
          <a:lstStyle>
            <a:lvl1pPr marL="0" marR="0" indent="0" algn="l">
              <a:buFontTx/>
              <a:buNone/>
              <a:defRPr sz="1600" baseline="0"/>
            </a:lvl1pPr>
            <a:extLst/>
          </a:lstStyle>
          <a:p>
            <a:pPr lvl="0"/>
            <a:r>
              <a:rPr lang="en-US"/>
              <a:t>Click to edit Master text styles</a:t>
            </a:r>
          </a:p>
        </p:txBody>
      </p:sp>
      <p:sp>
        <p:nvSpPr>
          <p:cNvPr id="16" name="Rectangle 7"/>
          <p:cNvSpPr>
            <a:spLocks noGrp="1"/>
          </p:cNvSpPr>
          <p:nvPr>
            <p:ph type="body" sz="quarter" idx="24"/>
          </p:nvPr>
        </p:nvSpPr>
        <p:spPr>
          <a:xfrm>
            <a:off x="4660621" y="152400"/>
            <a:ext cx="3657600" cy="304800"/>
          </a:xfrm>
        </p:spPr>
        <p:txBody>
          <a:bodyPr lIns="9144"/>
          <a:lstStyle>
            <a:lvl1pPr marL="0" marR="0" indent="0" algn="l">
              <a:buFontTx/>
              <a:buNone/>
              <a:defRPr sz="1600" baseline="0"/>
            </a:lvl1pPr>
            <a:extLst/>
          </a:lstStyle>
          <a:p>
            <a:pPr lvl="0"/>
            <a:r>
              <a:rPr lang="en-US"/>
              <a:t>Click to edit Master text styles</a:t>
            </a:r>
          </a:p>
        </p:txBody>
      </p:sp>
      <p:sp>
        <p:nvSpPr>
          <p:cNvPr id="10" name="Rectangle 3"/>
          <p:cNvSpPr>
            <a:spLocks noGrp="1"/>
          </p:cNvSpPr>
          <p:nvPr>
            <p:ph type="dt" sz="half" idx="25"/>
          </p:nvPr>
        </p:nvSpPr>
        <p:spPr/>
        <p:txBody>
          <a:bodyPr/>
          <a:lstStyle>
            <a:lvl1pPr>
              <a:defRPr/>
            </a:lvl1pPr>
          </a:lstStyle>
          <a:p>
            <a:pPr>
              <a:defRPr/>
            </a:pPr>
            <a:fld id="{0B9356CC-FF94-46B7-A87A-CE05AA34D1AA}" type="datetimeFigureOut">
              <a:rPr lang="en-US"/>
              <a:pPr>
                <a:defRPr/>
              </a:pPr>
              <a:t>4/11/2016</a:t>
            </a:fld>
            <a:endParaRPr lang="en-US" dirty="0"/>
          </a:p>
        </p:txBody>
      </p:sp>
      <p:sp>
        <p:nvSpPr>
          <p:cNvPr id="11" name="Rectangle 25"/>
          <p:cNvSpPr>
            <a:spLocks noGrp="1"/>
          </p:cNvSpPr>
          <p:nvPr>
            <p:ph type="ftr" sz="quarter" idx="26"/>
          </p:nvPr>
        </p:nvSpPr>
        <p:spPr/>
        <p:txBody>
          <a:bodyPr/>
          <a:lstStyle>
            <a:lvl1pPr>
              <a:defRPr/>
            </a:lvl1pPr>
          </a:lstStyle>
          <a:p>
            <a:pPr>
              <a:defRPr/>
            </a:pPr>
            <a:endParaRPr lang="en-US" dirty="0"/>
          </a:p>
        </p:txBody>
      </p:sp>
      <p:sp>
        <p:nvSpPr>
          <p:cNvPr id="12" name="Rectangle 16"/>
          <p:cNvSpPr>
            <a:spLocks noGrp="1"/>
          </p:cNvSpPr>
          <p:nvPr>
            <p:ph type="sldNum" sz="quarter" idx="27"/>
          </p:nvPr>
        </p:nvSpPr>
        <p:spPr/>
        <p:txBody>
          <a:bodyPr/>
          <a:lstStyle>
            <a:lvl1pPr>
              <a:defRPr/>
            </a:lvl1pPr>
          </a:lstStyle>
          <a:p>
            <a:pPr>
              <a:defRPr/>
            </a:pPr>
            <a:fld id="{55ECFDC3-EE99-412B-B89B-A4536E4CA481}" type="slidenum">
              <a:rPr lang="en-US"/>
              <a:pPr>
                <a:defRPr/>
              </a:pPr>
              <a:t>‹#›</a:t>
            </a:fld>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4" name="Rectangle 7"/>
          <p:cNvSpPr>
            <a:spLocks noGrp="1"/>
          </p:cNvSpPr>
          <p:nvPr>
            <p:ph type="body" sz="quarter" idx="29"/>
          </p:nvPr>
        </p:nvSpPr>
        <p:spPr>
          <a:xfrm>
            <a:off x="152400" y="4495800"/>
            <a:ext cx="8763000" cy="1905000"/>
          </a:xfrm>
        </p:spPr>
        <p:txBody>
          <a:bodyPr/>
          <a:lstStyle>
            <a:lvl1pPr marL="0" marR="0" indent="0" algn="l">
              <a:buFontTx/>
              <a:buNone/>
              <a:defRPr sz="2400" baseline="0"/>
            </a:lvl1pPr>
            <a:extLst/>
          </a:lstStyle>
          <a:p>
            <a:pPr lvl="0"/>
            <a:r>
              <a:rPr lang="en-US"/>
              <a:t>Click to edit Master text styles</a:t>
            </a:r>
          </a:p>
        </p:txBody>
      </p:sp>
      <p:sp>
        <p:nvSpPr>
          <p:cNvPr id="8" name="Rectangle 3"/>
          <p:cNvSpPr>
            <a:spLocks noGrp="1"/>
          </p:cNvSpPr>
          <p:nvPr>
            <p:ph type="dt" sz="half" idx="33"/>
          </p:nvPr>
        </p:nvSpPr>
        <p:spPr/>
        <p:txBody>
          <a:bodyPr/>
          <a:lstStyle>
            <a:lvl1pPr>
              <a:defRPr/>
            </a:lvl1pPr>
          </a:lstStyle>
          <a:p>
            <a:pPr>
              <a:defRPr/>
            </a:pPr>
            <a:fld id="{4E4641E7-515E-42F0-B78B-BE97487992AD}" type="datetimeFigureOut">
              <a:rPr lang="en-US"/>
              <a:pPr>
                <a:defRPr/>
              </a:pPr>
              <a:t>4/11/2016</a:t>
            </a:fld>
            <a:endParaRPr lang="en-US" dirty="0"/>
          </a:p>
        </p:txBody>
      </p:sp>
      <p:sp>
        <p:nvSpPr>
          <p:cNvPr id="9" name="Rectangle 25"/>
          <p:cNvSpPr>
            <a:spLocks noGrp="1"/>
          </p:cNvSpPr>
          <p:nvPr>
            <p:ph type="ftr" sz="quarter" idx="34"/>
          </p:nvPr>
        </p:nvSpPr>
        <p:spPr/>
        <p:txBody>
          <a:bodyPr/>
          <a:lstStyle>
            <a:lvl1pPr>
              <a:defRPr/>
            </a:lvl1pPr>
          </a:lstStyle>
          <a:p>
            <a:pPr>
              <a:defRPr/>
            </a:pPr>
            <a:endParaRPr lang="en-US" dirty="0"/>
          </a:p>
        </p:txBody>
      </p:sp>
      <p:sp>
        <p:nvSpPr>
          <p:cNvPr id="10" name="Rectangle 16"/>
          <p:cNvSpPr>
            <a:spLocks noGrp="1"/>
          </p:cNvSpPr>
          <p:nvPr>
            <p:ph type="sldNum" sz="quarter" idx="35"/>
          </p:nvPr>
        </p:nvSpPr>
        <p:spPr/>
        <p:txBody>
          <a:bodyPr/>
          <a:lstStyle>
            <a:lvl1pPr>
              <a:defRPr/>
            </a:lvl1pPr>
          </a:lstStyle>
          <a:p>
            <a:pPr>
              <a:defRPr/>
            </a:pPr>
            <a:fld id="{D7CC9075-02CC-4F0E-BDF6-ACD7C6542CD2}" type="slidenum">
              <a:rPr lang="en-US"/>
              <a:pPr>
                <a:defRPr/>
              </a:pPr>
              <a:t>‹#›</a:t>
            </a:fld>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3"/>
          <p:cNvSpPr>
            <a:spLocks noGrp="1"/>
          </p:cNvSpPr>
          <p:nvPr>
            <p:ph type="dt" sz="half" idx="24"/>
          </p:nvPr>
        </p:nvSpPr>
        <p:spPr/>
        <p:txBody>
          <a:bodyPr/>
          <a:lstStyle>
            <a:lvl1pPr>
              <a:defRPr/>
            </a:lvl1pPr>
          </a:lstStyle>
          <a:p>
            <a:pPr>
              <a:defRPr/>
            </a:pPr>
            <a:fld id="{D7F5F2D8-C34A-4216-B9A0-2EEFADBF04DF}" type="datetimeFigureOut">
              <a:rPr lang="en-US"/>
              <a:pPr>
                <a:defRPr/>
              </a:pPr>
              <a:t>4/11/2016</a:t>
            </a:fld>
            <a:endParaRPr lang="en-US" dirty="0"/>
          </a:p>
        </p:txBody>
      </p:sp>
      <p:sp>
        <p:nvSpPr>
          <p:cNvPr id="8" name="Rectangle 25"/>
          <p:cNvSpPr>
            <a:spLocks noGrp="1"/>
          </p:cNvSpPr>
          <p:nvPr>
            <p:ph type="ftr" sz="quarter" idx="25"/>
          </p:nvPr>
        </p:nvSpPr>
        <p:spPr/>
        <p:txBody>
          <a:bodyPr/>
          <a:lstStyle>
            <a:lvl1pPr>
              <a:defRPr/>
            </a:lvl1pPr>
          </a:lstStyle>
          <a:p>
            <a:pPr>
              <a:defRPr/>
            </a:pPr>
            <a:endParaRPr lang="en-US" dirty="0"/>
          </a:p>
        </p:txBody>
      </p:sp>
      <p:sp>
        <p:nvSpPr>
          <p:cNvPr id="9" name="Rectangle 16"/>
          <p:cNvSpPr>
            <a:spLocks noGrp="1"/>
          </p:cNvSpPr>
          <p:nvPr>
            <p:ph type="sldNum" sz="quarter" idx="26"/>
          </p:nvPr>
        </p:nvSpPr>
        <p:spPr/>
        <p:txBody>
          <a:bodyPr/>
          <a:lstStyle>
            <a:lvl1pPr>
              <a:defRPr/>
            </a:lvl1pPr>
          </a:lstStyle>
          <a:p>
            <a:pPr>
              <a:defRPr/>
            </a:pPr>
            <a:fld id="{0D42FA26-7B39-4D84-A458-61AB573B9C3A}" type="slidenum">
              <a:rPr lang="en-US"/>
              <a:pPr>
                <a:defRPr/>
              </a:pPr>
              <a:t>‹#›</a:t>
            </a:fld>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3"/>
          <p:cNvSpPr>
            <a:spLocks noGrp="1"/>
          </p:cNvSpPr>
          <p:nvPr>
            <p:ph type="dt" sz="half" idx="29"/>
          </p:nvPr>
        </p:nvSpPr>
        <p:spPr/>
        <p:txBody>
          <a:bodyPr/>
          <a:lstStyle>
            <a:lvl1pPr>
              <a:defRPr/>
            </a:lvl1pPr>
          </a:lstStyle>
          <a:p>
            <a:pPr>
              <a:defRPr/>
            </a:pPr>
            <a:fld id="{5FD0FDF2-A07E-47B0-943A-2C52C67F28EF}" type="datetimeFigureOut">
              <a:rPr lang="en-US"/>
              <a:pPr>
                <a:defRPr/>
              </a:pPr>
              <a:t>4/11/2016</a:t>
            </a:fld>
            <a:endParaRPr lang="en-US" dirty="0"/>
          </a:p>
        </p:txBody>
      </p:sp>
      <p:sp>
        <p:nvSpPr>
          <p:cNvPr id="8" name="Rectangle 25"/>
          <p:cNvSpPr>
            <a:spLocks noGrp="1"/>
          </p:cNvSpPr>
          <p:nvPr>
            <p:ph type="ftr" sz="quarter" idx="30"/>
          </p:nvPr>
        </p:nvSpPr>
        <p:spPr/>
        <p:txBody>
          <a:bodyPr/>
          <a:lstStyle>
            <a:lvl1pPr>
              <a:defRPr/>
            </a:lvl1pPr>
          </a:lstStyle>
          <a:p>
            <a:pPr>
              <a:defRPr/>
            </a:pPr>
            <a:endParaRPr lang="en-US" dirty="0"/>
          </a:p>
        </p:txBody>
      </p:sp>
      <p:sp>
        <p:nvSpPr>
          <p:cNvPr id="10" name="Rectangle 16"/>
          <p:cNvSpPr>
            <a:spLocks noGrp="1"/>
          </p:cNvSpPr>
          <p:nvPr>
            <p:ph type="sldNum" sz="quarter" idx="31"/>
          </p:nvPr>
        </p:nvSpPr>
        <p:spPr/>
        <p:txBody>
          <a:bodyPr/>
          <a:lstStyle>
            <a:lvl1pPr>
              <a:defRPr/>
            </a:lvl1pPr>
          </a:lstStyle>
          <a:p>
            <a:pPr>
              <a:defRPr/>
            </a:pPr>
            <a:fld id="{5F093A4A-9D16-489F-8D00-AC7C1656A75C}" type="slidenum">
              <a:rPr lang="en-US"/>
              <a:pPr>
                <a:defRPr/>
              </a:pPr>
              <a:t>‹#›</a:t>
            </a:fld>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3"/>
          <p:cNvSpPr>
            <a:spLocks noGrp="1"/>
          </p:cNvSpPr>
          <p:nvPr>
            <p:ph type="dt" sz="half" idx="31"/>
          </p:nvPr>
        </p:nvSpPr>
        <p:spPr/>
        <p:txBody>
          <a:bodyPr/>
          <a:lstStyle>
            <a:lvl1pPr>
              <a:defRPr/>
            </a:lvl1pPr>
          </a:lstStyle>
          <a:p>
            <a:pPr>
              <a:defRPr/>
            </a:pPr>
            <a:fld id="{1252D10E-ADEB-485C-8560-8A2E6C60A834}" type="datetimeFigureOut">
              <a:rPr lang="en-US"/>
              <a:pPr>
                <a:defRPr/>
              </a:pPr>
              <a:t>4/11/2016</a:t>
            </a:fld>
            <a:endParaRPr lang="en-US" dirty="0"/>
          </a:p>
        </p:txBody>
      </p:sp>
      <p:sp>
        <p:nvSpPr>
          <p:cNvPr id="8" name="Rectangle 25"/>
          <p:cNvSpPr>
            <a:spLocks noGrp="1"/>
          </p:cNvSpPr>
          <p:nvPr>
            <p:ph type="ftr" sz="quarter" idx="32"/>
          </p:nvPr>
        </p:nvSpPr>
        <p:spPr/>
        <p:txBody>
          <a:bodyPr/>
          <a:lstStyle>
            <a:lvl1pPr>
              <a:defRPr/>
            </a:lvl1pPr>
          </a:lstStyle>
          <a:p>
            <a:pPr>
              <a:defRPr/>
            </a:pPr>
            <a:endParaRPr lang="en-US" dirty="0"/>
          </a:p>
        </p:txBody>
      </p:sp>
      <p:sp>
        <p:nvSpPr>
          <p:cNvPr id="9" name="Rectangle 16"/>
          <p:cNvSpPr>
            <a:spLocks noGrp="1"/>
          </p:cNvSpPr>
          <p:nvPr>
            <p:ph type="sldNum" sz="quarter" idx="33"/>
          </p:nvPr>
        </p:nvSpPr>
        <p:spPr/>
        <p:txBody>
          <a:bodyPr/>
          <a:lstStyle>
            <a:lvl1pPr>
              <a:defRPr/>
            </a:lvl1pPr>
          </a:lstStyle>
          <a:p>
            <a:pPr>
              <a:defRPr/>
            </a:pPr>
            <a:fld id="{C6525F0E-65E1-4CEA-96B2-0403CD2DE140}" type="slidenum">
              <a:rPr lang="en-US"/>
              <a:pPr>
                <a:defRPr/>
              </a:pPr>
              <a:t>‹#›</a:t>
            </a:fld>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W¥ل云玗İαЂÕØÚáÛ丫:Téxt Plàçèhòlðêr 表¥鷗字㌍_W 6"/>
          <p:cNvSpPr>
            <a:spLocks noGrp="1"/>
          </p:cNvSpPr>
          <p:nvPr>
            <p:ph type="body" sz="quarter" idx="15"/>
          </p:nvPr>
        </p:nvSpPr>
        <p:spPr>
          <a:xfrm>
            <a:off x="3048000" y="4876800"/>
            <a:ext cx="3200400" cy="1295400"/>
          </a:xfrm>
        </p:spPr>
        <p:txBody>
          <a:bodyPr tIns="91440" rIns="9144" bIns="91440"/>
          <a:lstStyle>
            <a:lvl1pPr marL="0" marR="0" indent="0" algn="l">
              <a:buFontTx/>
              <a:buNone/>
              <a:defRPr sz="1800" i="0"/>
            </a:lvl1pPr>
            <a:extLst/>
          </a:lstStyle>
          <a:p>
            <a:pPr lvl="0"/>
            <a:r>
              <a:rPr lang="en-US"/>
              <a:t>Click to edit Master text styles</a:t>
            </a:r>
          </a:p>
        </p:txBody>
      </p:sp>
      <p:sp>
        <p:nvSpPr>
          <p:cNvPr id="5" name="Rectangle 3"/>
          <p:cNvSpPr>
            <a:spLocks noGrp="1"/>
          </p:cNvSpPr>
          <p:nvPr>
            <p:ph type="dt" sz="half" idx="16"/>
          </p:nvPr>
        </p:nvSpPr>
        <p:spPr/>
        <p:txBody>
          <a:bodyPr/>
          <a:lstStyle>
            <a:lvl1pPr>
              <a:defRPr/>
            </a:lvl1pPr>
          </a:lstStyle>
          <a:p>
            <a:pPr>
              <a:defRPr/>
            </a:pPr>
            <a:fld id="{8B3D1523-AB81-4BC3-B473-BDDEFA76781B}" type="datetimeFigureOut">
              <a:rPr lang="en-US"/>
              <a:pPr>
                <a:defRPr/>
              </a:pPr>
              <a:t>4/11/2016</a:t>
            </a:fld>
            <a:endParaRPr lang="en-US" dirty="0"/>
          </a:p>
        </p:txBody>
      </p:sp>
      <p:sp>
        <p:nvSpPr>
          <p:cNvPr id="6" name="Rectangle 25"/>
          <p:cNvSpPr>
            <a:spLocks noGrp="1"/>
          </p:cNvSpPr>
          <p:nvPr>
            <p:ph type="ftr" sz="quarter" idx="17"/>
          </p:nvPr>
        </p:nvSpPr>
        <p:spPr/>
        <p:txBody>
          <a:bodyPr/>
          <a:lstStyle>
            <a:lvl1pPr>
              <a:defRPr/>
            </a:lvl1pPr>
          </a:lstStyle>
          <a:p>
            <a:pPr>
              <a:defRPr/>
            </a:pPr>
            <a:endParaRPr lang="en-US" dirty="0"/>
          </a:p>
        </p:txBody>
      </p:sp>
      <p:sp>
        <p:nvSpPr>
          <p:cNvPr id="8" name="Rectangle 16"/>
          <p:cNvSpPr>
            <a:spLocks noGrp="1"/>
          </p:cNvSpPr>
          <p:nvPr>
            <p:ph type="sldNum" sz="quarter" idx="18"/>
          </p:nvPr>
        </p:nvSpPr>
        <p:spPr/>
        <p:txBody>
          <a:bodyPr/>
          <a:lstStyle>
            <a:lvl1pPr>
              <a:defRPr/>
            </a:lvl1pPr>
          </a:lstStyle>
          <a:p>
            <a:pPr>
              <a:defRPr/>
            </a:pPr>
            <a:fld id="{6DC6E1B3-6519-4C95-91D1-0D5B1D7CC247}" type="slidenum">
              <a:rPr lang="en-US"/>
              <a:pPr>
                <a:defRPr/>
              </a:pPr>
              <a:t>‹#›</a:t>
            </a:fld>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W¥ل云玗İαЂÕØÚáÛ丫:Téxt Plàçèhòlðêr 表¥鷗字㌍_W 6"/>
          <p:cNvSpPr>
            <a:spLocks noGrp="1"/>
          </p:cNvSpPr>
          <p:nvPr>
            <p:ph type="body" sz="quarter" idx="15"/>
          </p:nvPr>
        </p:nvSpPr>
        <p:spPr>
          <a:xfrm>
            <a:off x="4953000" y="4648200"/>
            <a:ext cx="3200400" cy="1295400"/>
          </a:xfrm>
        </p:spPr>
        <p:txBody>
          <a:bodyPr tIns="91440" rIns="9144" bIns="91440"/>
          <a:lstStyle>
            <a:lvl1pPr marL="0" marR="0" indent="0" algn="l">
              <a:buFontTx/>
              <a:buNone/>
              <a:defRPr sz="1800" i="0"/>
            </a:lvl1pPr>
            <a:extLst/>
          </a:lstStyle>
          <a:p>
            <a:pPr lvl="0"/>
            <a:r>
              <a:rPr lang="en-US"/>
              <a:t>Click to edit Master text styles</a:t>
            </a:r>
          </a:p>
        </p:txBody>
      </p:sp>
      <p:sp>
        <p:nvSpPr>
          <p:cNvPr id="8" name="W¥ل云玗İαЂÕØÚáÛ丫:Téxt Plàçèhòlðêr 表¥鷗字㌍_W 7"/>
          <p:cNvSpPr>
            <a:spLocks noGrp="1"/>
          </p:cNvSpPr>
          <p:nvPr>
            <p:ph type="body" sz="quarter" idx="16"/>
          </p:nvPr>
        </p:nvSpPr>
        <p:spPr>
          <a:xfrm>
            <a:off x="1143000" y="4648200"/>
            <a:ext cx="3200400" cy="1295400"/>
          </a:xfrm>
        </p:spPr>
        <p:txBody>
          <a:bodyPr tIns="91440" rIns="9144" bIns="91440"/>
          <a:lstStyle>
            <a:lvl1pPr marL="0" marR="0" indent="0" algn="l">
              <a:buFontTx/>
              <a:buNone/>
              <a:defRPr sz="1800" i="0"/>
            </a:lvl1pPr>
            <a:extLst/>
          </a:lstStyle>
          <a:p>
            <a:pPr lvl="0"/>
            <a:r>
              <a:rPr lang="en-US"/>
              <a:t>Click to edit Master text styles</a:t>
            </a:r>
          </a:p>
        </p:txBody>
      </p:sp>
      <p:sp>
        <p:nvSpPr>
          <p:cNvPr id="9" name="Rectangle 3"/>
          <p:cNvSpPr>
            <a:spLocks noGrp="1"/>
          </p:cNvSpPr>
          <p:nvPr>
            <p:ph type="dt" sz="half" idx="17"/>
          </p:nvPr>
        </p:nvSpPr>
        <p:spPr/>
        <p:txBody>
          <a:bodyPr/>
          <a:lstStyle>
            <a:lvl1pPr>
              <a:defRPr/>
            </a:lvl1pPr>
          </a:lstStyle>
          <a:p>
            <a:pPr>
              <a:defRPr/>
            </a:pPr>
            <a:fld id="{50FEE47D-7D33-4A87-B4DD-1B8F582EEB8F}" type="datetimeFigureOut">
              <a:rPr lang="en-US"/>
              <a:pPr>
                <a:defRPr/>
              </a:pPr>
              <a:t>4/11/2016</a:t>
            </a:fld>
            <a:endParaRPr lang="en-US" dirty="0"/>
          </a:p>
        </p:txBody>
      </p:sp>
      <p:sp>
        <p:nvSpPr>
          <p:cNvPr id="10" name="Rectangle 25"/>
          <p:cNvSpPr>
            <a:spLocks noGrp="1"/>
          </p:cNvSpPr>
          <p:nvPr>
            <p:ph type="ftr" sz="quarter" idx="18"/>
          </p:nvPr>
        </p:nvSpPr>
        <p:spPr/>
        <p:txBody>
          <a:bodyPr/>
          <a:lstStyle>
            <a:lvl1pPr>
              <a:defRPr/>
            </a:lvl1pPr>
          </a:lstStyle>
          <a:p>
            <a:pPr>
              <a:defRPr/>
            </a:pPr>
            <a:endParaRPr lang="en-US" dirty="0"/>
          </a:p>
        </p:txBody>
      </p:sp>
      <p:sp>
        <p:nvSpPr>
          <p:cNvPr id="11" name="Rectangle 16"/>
          <p:cNvSpPr>
            <a:spLocks noGrp="1"/>
          </p:cNvSpPr>
          <p:nvPr>
            <p:ph type="sldNum" sz="quarter" idx="19"/>
          </p:nvPr>
        </p:nvSpPr>
        <p:spPr/>
        <p:txBody>
          <a:bodyPr/>
          <a:lstStyle>
            <a:lvl1pPr>
              <a:defRPr/>
            </a:lvl1pPr>
          </a:lstStyle>
          <a:p>
            <a:pPr>
              <a:defRPr/>
            </a:pPr>
            <a:fld id="{6C038363-596E-4286-9170-A1ED8BA47F8C}" type="slidenum">
              <a:rPr lang="en-US"/>
              <a:pPr>
                <a:defRPr/>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dirty="0"/>
              <a:t>Click icon to add picture</a:t>
            </a:r>
          </a:p>
        </p:txBody>
      </p:sp>
      <p:sp>
        <p:nvSpPr>
          <p:cNvPr id="7" name="Rectangle 5"/>
          <p:cNvSpPr>
            <a:spLocks noGrp="1"/>
          </p:cNvSpPr>
          <p:nvPr>
            <p:ph type="body" sz="quarter" idx="11"/>
          </p:nvPr>
        </p:nvSpPr>
        <p:spPr>
          <a:xfrm>
            <a:off x="914400" y="6019800"/>
            <a:ext cx="74676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lstStyle>
          <a:p>
            <a:pPr>
              <a:defRPr/>
            </a:pPr>
            <a:fld id="{D0FFEC65-86FB-4931-9D17-E48FB472917C}" type="datetimeFigureOut">
              <a:rPr lang="en-US"/>
              <a:pPr>
                <a:defRPr/>
              </a:pPr>
              <a:t>4/11/2016</a:t>
            </a:fld>
            <a:endParaRPr lang="en-US" dirty="0"/>
          </a:p>
        </p:txBody>
      </p:sp>
      <p:sp>
        <p:nvSpPr>
          <p:cNvPr id="6" name="Rectangle 25"/>
          <p:cNvSpPr>
            <a:spLocks noGrp="1"/>
          </p:cNvSpPr>
          <p:nvPr>
            <p:ph type="ftr" sz="quarter" idx="13"/>
          </p:nvPr>
        </p:nvSpPr>
        <p:spPr/>
        <p:txBody>
          <a:bodyPr/>
          <a:lstStyle>
            <a:lvl1pPr>
              <a:defRPr/>
            </a:lvl1pPr>
          </a:lstStyle>
          <a:p>
            <a:pPr>
              <a:defRPr/>
            </a:pPr>
            <a:endParaRPr lang="en-US" dirty="0"/>
          </a:p>
        </p:txBody>
      </p:sp>
      <p:sp>
        <p:nvSpPr>
          <p:cNvPr id="8" name="Rectangle 16"/>
          <p:cNvSpPr>
            <a:spLocks noGrp="1"/>
          </p:cNvSpPr>
          <p:nvPr>
            <p:ph type="sldNum" sz="quarter" idx="14"/>
          </p:nvPr>
        </p:nvSpPr>
        <p:spPr/>
        <p:txBody>
          <a:bodyPr/>
          <a:lstStyle>
            <a:lvl1pPr>
              <a:defRPr/>
            </a:lvl1pPr>
          </a:lstStyle>
          <a:p>
            <a:pPr>
              <a:defRPr/>
            </a:pPr>
            <a:fld id="{29712755-51F4-4CC3-9F27-467FAD3527D8}" type="slidenum">
              <a:rPr lang="en-US"/>
              <a:pPr>
                <a:defRPr/>
              </a:pPr>
              <a:t>‹#›</a:t>
            </a:fld>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4" name="W¥ل云玗İαЂÕØÚáÛ丫:Téxt Plàçèhòlðêr 表¥鷗字㌍_W 3"/>
          <p:cNvSpPr>
            <a:spLocks noGrp="1"/>
          </p:cNvSpPr>
          <p:nvPr>
            <p:ph type="body" sz="quarter" idx="12"/>
          </p:nvPr>
        </p:nvSpPr>
        <p:spPr>
          <a:xfrm>
            <a:off x="457200" y="4876800"/>
            <a:ext cx="8229600" cy="1447800"/>
          </a:xfrm>
        </p:spPr>
        <p:txBody>
          <a:bodyPr tIns="91440" rIns="9144" bIns="91440"/>
          <a:lstStyle>
            <a:lvl1pPr marL="0" marR="0" indent="0" algn="l">
              <a:buFontTx/>
              <a:buNone/>
              <a:defRPr sz="1800" i="0"/>
            </a:lvl1pPr>
            <a:extLst/>
          </a:lstStyle>
          <a:p>
            <a:pPr lvl="0"/>
            <a:r>
              <a:rPr lang="en-US"/>
              <a:t>Click to edit Master text styles</a:t>
            </a:r>
          </a:p>
        </p:txBody>
      </p:sp>
      <p:sp>
        <p:nvSpPr>
          <p:cNvPr id="5" name="Rectangle 3"/>
          <p:cNvSpPr>
            <a:spLocks noGrp="1"/>
          </p:cNvSpPr>
          <p:nvPr>
            <p:ph type="dt" sz="half" idx="31"/>
          </p:nvPr>
        </p:nvSpPr>
        <p:spPr/>
        <p:txBody>
          <a:bodyPr/>
          <a:lstStyle>
            <a:lvl1pPr>
              <a:defRPr/>
            </a:lvl1pPr>
          </a:lstStyle>
          <a:p>
            <a:pPr>
              <a:defRPr/>
            </a:pPr>
            <a:fld id="{C86E3E55-1F4C-4128-BE68-677D51018950}" type="datetimeFigureOut">
              <a:rPr lang="en-US"/>
              <a:pPr>
                <a:defRPr/>
              </a:pPr>
              <a:t>4/11/2016</a:t>
            </a:fld>
            <a:endParaRPr lang="en-US" dirty="0"/>
          </a:p>
        </p:txBody>
      </p:sp>
      <p:sp>
        <p:nvSpPr>
          <p:cNvPr id="6" name="Rectangle 25"/>
          <p:cNvSpPr>
            <a:spLocks noGrp="1"/>
          </p:cNvSpPr>
          <p:nvPr>
            <p:ph type="ftr" sz="quarter" idx="32"/>
          </p:nvPr>
        </p:nvSpPr>
        <p:spPr/>
        <p:txBody>
          <a:bodyPr/>
          <a:lstStyle>
            <a:lvl1pPr>
              <a:defRPr/>
            </a:lvl1pPr>
          </a:lstStyle>
          <a:p>
            <a:pPr>
              <a:defRPr/>
            </a:pPr>
            <a:endParaRPr lang="en-US" dirty="0"/>
          </a:p>
        </p:txBody>
      </p:sp>
      <p:sp>
        <p:nvSpPr>
          <p:cNvPr id="7" name="Rectangle 16"/>
          <p:cNvSpPr>
            <a:spLocks noGrp="1"/>
          </p:cNvSpPr>
          <p:nvPr>
            <p:ph type="sldNum" sz="quarter" idx="33"/>
          </p:nvPr>
        </p:nvSpPr>
        <p:spPr/>
        <p:txBody>
          <a:bodyPr/>
          <a:lstStyle>
            <a:lvl1pPr>
              <a:defRPr/>
            </a:lvl1pPr>
          </a:lstStyle>
          <a:p>
            <a:pPr>
              <a:defRPr/>
            </a:pPr>
            <a:fld id="{D7CBC857-E6BA-4EF0-BFE8-CBC7450FE55E}" type="slidenum">
              <a:rPr lang="en-US"/>
              <a:pPr>
                <a:defRPr/>
              </a:pPr>
              <a:t>‹#›</a:t>
            </a:fld>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3"/>
          <p:cNvSpPr>
            <a:spLocks noGrp="1"/>
          </p:cNvSpPr>
          <p:nvPr>
            <p:ph type="dt" sz="half" idx="10"/>
          </p:nvPr>
        </p:nvSpPr>
        <p:spPr/>
        <p:txBody>
          <a:bodyPr/>
          <a:lstStyle>
            <a:lvl1pPr>
              <a:defRPr/>
            </a:lvl1pPr>
          </a:lstStyle>
          <a:p>
            <a:pPr>
              <a:defRPr/>
            </a:pPr>
            <a:fld id="{BC97C20D-07C4-469C-9D80-0F9E92C55630}" type="datetimeFigureOut">
              <a:rPr lang="en-US"/>
              <a:pPr>
                <a:defRPr/>
              </a:pPr>
              <a:t>4/11/2016</a:t>
            </a:fld>
            <a:endParaRPr lang="en-US" dirty="0"/>
          </a:p>
        </p:txBody>
      </p:sp>
      <p:sp>
        <p:nvSpPr>
          <p:cNvPr id="5" name="Rectangle 25"/>
          <p:cNvSpPr>
            <a:spLocks noGrp="1"/>
          </p:cNvSpPr>
          <p:nvPr>
            <p:ph type="ftr" sz="quarter" idx="11"/>
          </p:nvPr>
        </p:nvSpPr>
        <p:spPr/>
        <p:txBody>
          <a:bodyPr/>
          <a:lstStyle>
            <a:lvl1pPr>
              <a:defRPr/>
            </a:lvl1pPr>
          </a:lstStyle>
          <a:p>
            <a:pPr>
              <a:defRPr/>
            </a:pPr>
            <a:endParaRPr lang="en-US" dirty="0"/>
          </a:p>
        </p:txBody>
      </p:sp>
      <p:sp>
        <p:nvSpPr>
          <p:cNvPr id="6" name="Rectangle 16"/>
          <p:cNvSpPr>
            <a:spLocks noGrp="1"/>
          </p:cNvSpPr>
          <p:nvPr>
            <p:ph type="sldNum" sz="quarter" idx="12"/>
          </p:nvPr>
        </p:nvSpPr>
        <p:spPr/>
        <p:txBody>
          <a:bodyPr/>
          <a:lstStyle>
            <a:lvl1pPr>
              <a:defRPr/>
            </a:lvl1pPr>
          </a:lstStyle>
          <a:p>
            <a:pPr>
              <a:defRPr/>
            </a:pPr>
            <a:fld id="{2AA0D8BA-2D5D-4BC3-B24F-3196CFC485E8}"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6675" y="6559550"/>
            <a:ext cx="2438400" cy="244475"/>
          </a:xfrm>
        </p:spPr>
        <p:txBody>
          <a:bodyPr/>
          <a:lstStyle>
            <a:lvl1pPr>
              <a:defRPr/>
            </a:lvl1pPr>
          </a:lstStyle>
          <a:p>
            <a:pPr>
              <a:defRPr/>
            </a:pPr>
            <a:fld id="{1D8AD1E3-F1E2-4CCD-926C-4F77322DD969}" type="datetimeFigureOut">
              <a:rPr lang="en-US"/>
              <a:pPr>
                <a:defRPr/>
              </a:pPr>
              <a:t>4/11/2016</a:t>
            </a:fld>
            <a:endParaRPr lang="en-US" dirty="0"/>
          </a:p>
        </p:txBody>
      </p:sp>
      <p:sp>
        <p:nvSpPr>
          <p:cNvPr id="6" name="Footer Placeholder 5"/>
          <p:cNvSpPr>
            <a:spLocks noGrp="1"/>
          </p:cNvSpPr>
          <p:nvPr>
            <p:ph type="ftr" sz="quarter" idx="11"/>
          </p:nvPr>
        </p:nvSpPr>
        <p:spPr>
          <a:xfrm>
            <a:off x="2995613" y="6557963"/>
            <a:ext cx="4648200" cy="247650"/>
          </a:xfrm>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8172450" y="6559550"/>
            <a:ext cx="914400" cy="244475"/>
          </a:xfrm>
        </p:spPr>
        <p:txBody>
          <a:bodyPr/>
          <a:lstStyle>
            <a:lvl1pPr>
              <a:defRPr/>
            </a:lvl1pPr>
          </a:lstStyle>
          <a:p>
            <a:pPr>
              <a:defRPr/>
            </a:pPr>
            <a:fld id="{E7AB00F7-1CAF-46E8-B878-02F4DF81304F}"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58CB862E-D174-411F-8FF7-ABC27E88FE98}" type="datetimeFigureOut">
              <a:rPr lang="en-US" smtClean="0"/>
              <a:pPr>
                <a:defRPr/>
              </a:pPr>
              <a:t>4/11/2016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592AA9FA-9BA4-48FC-9EAE-75E5CCAB59E0}" type="slidenum">
              <a:rPr lang="en-US" smtClean="0"/>
              <a:pPr>
                <a:defRPr/>
              </a:pPr>
              <a:t>‹#›</a:t>
            </a:fld>
            <a:endParaRPr lang="en-US" dirty="0"/>
          </a:p>
        </p:txBody>
      </p:sp>
    </p:spTree>
    <p:extLst>
      <p:ext uri="{BB962C8B-B14F-4D97-AF65-F5344CB8AC3E}">
        <p14:creationId xmlns:p14="http://schemas.microsoft.com/office/powerpoint/2010/main" val="1320183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58CB862E-D174-411F-8FF7-ABC27E88FE98}" type="datetimeFigureOut">
              <a:rPr lang="en-US" smtClean="0"/>
              <a:pPr>
                <a:defRPr/>
              </a:pPr>
              <a:t>4/11/2016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592AA9FA-9BA4-48FC-9EAE-75E5CCAB59E0}" type="slidenum">
              <a:rPr lang="en-US" smtClean="0"/>
              <a:pPr>
                <a:defRPr/>
              </a:pPr>
              <a:t>‹#›</a:t>
            </a:fld>
            <a:endParaRPr lang="en-US" dirty="0"/>
          </a:p>
        </p:txBody>
      </p:sp>
    </p:spTree>
    <p:extLst>
      <p:ext uri="{BB962C8B-B14F-4D97-AF65-F5344CB8AC3E}">
        <p14:creationId xmlns:p14="http://schemas.microsoft.com/office/powerpoint/2010/main" val="927206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58CB862E-D174-411F-8FF7-ABC27E88FE98}" type="datetimeFigureOut">
              <a:rPr lang="en-US" smtClean="0"/>
              <a:pPr>
                <a:defRPr/>
              </a:pPr>
              <a:t>4/11/2016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92AA9FA-9BA4-48FC-9EAE-75E5CCAB59E0}" type="slidenum">
              <a:rPr lang="en-US" smtClean="0"/>
              <a:pPr>
                <a:defRPr/>
              </a:pPr>
              <a:t>‹#›</a:t>
            </a:fld>
            <a:endParaRPr lang="en-US" dirty="0"/>
          </a:p>
        </p:txBody>
      </p:sp>
    </p:spTree>
    <p:extLst>
      <p:ext uri="{BB962C8B-B14F-4D97-AF65-F5344CB8AC3E}">
        <p14:creationId xmlns:p14="http://schemas.microsoft.com/office/powerpoint/2010/main" val="451680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pPr>
              <a:defRPr/>
            </a:pPr>
            <a:fld id="{BC97C20D-07C4-469C-9D80-0F9E92C55630}" type="datetimeFigureOut">
              <a:rPr lang="en-US" smtClean="0"/>
              <a:pPr>
                <a:defRPr/>
              </a:pPr>
              <a:t>4/11/2016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AA0D8BA-2D5D-4BC3-B24F-3196CFC485E8}" type="slidenum">
              <a:rPr lang="en-US" smtClean="0"/>
              <a:pPr>
                <a:defRPr/>
              </a:pPr>
              <a:t>‹#›</a:t>
            </a:fld>
            <a:endParaRPr lang="en-US" dirty="0"/>
          </a:p>
        </p:txBody>
      </p:sp>
    </p:spTree>
    <p:extLst>
      <p:ext uri="{BB962C8B-B14F-4D97-AF65-F5344CB8AC3E}">
        <p14:creationId xmlns:p14="http://schemas.microsoft.com/office/powerpoint/2010/main" val="2845707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58CB862E-D174-411F-8FF7-ABC27E88FE98}" type="datetimeFigureOut">
              <a:rPr lang="en-US" smtClean="0"/>
              <a:pPr>
                <a:defRPr/>
              </a:pPr>
              <a:t>4/11/2016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92AA9FA-9BA4-48FC-9EAE-75E5CCAB59E0}" type="slidenum">
              <a:rPr lang="en-US" smtClean="0"/>
              <a:pPr>
                <a:defRPr/>
              </a:pPr>
              <a:t>‹#›</a:t>
            </a:fld>
            <a:endParaRPr lang="en-US" dirty="0"/>
          </a:p>
        </p:txBody>
      </p:sp>
    </p:spTree>
    <p:extLst>
      <p:ext uri="{BB962C8B-B14F-4D97-AF65-F5344CB8AC3E}">
        <p14:creationId xmlns:p14="http://schemas.microsoft.com/office/powerpoint/2010/main" val="3613162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58CB862E-D174-411F-8FF7-ABC27E88FE98}" type="datetimeFigureOut">
              <a:rPr lang="en-US" smtClean="0"/>
              <a:pPr>
                <a:defRPr/>
              </a:pPr>
              <a:t>4/11/2016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592AA9FA-9BA4-48FC-9EAE-75E5CCAB59E0}" type="slidenum">
              <a:rPr lang="en-US" smtClean="0"/>
              <a:pPr>
                <a:defRPr/>
              </a:pPr>
              <a:t>‹#›</a:t>
            </a:fld>
            <a:endParaRPr lang="en-US" dirty="0"/>
          </a:p>
        </p:txBody>
      </p:sp>
    </p:spTree>
    <p:extLst>
      <p:ext uri="{BB962C8B-B14F-4D97-AF65-F5344CB8AC3E}">
        <p14:creationId xmlns:p14="http://schemas.microsoft.com/office/powerpoint/2010/main" val="240299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lstStyle>
          <a:p>
            <a:pPr>
              <a:defRPr/>
            </a:pPr>
            <a:fld id="{8A0442A1-9C75-4C3F-9C56-8422C775EEA8}" type="datetimeFigureOut">
              <a:rPr lang="en-US"/>
              <a:pPr>
                <a:defRPr/>
              </a:pPr>
              <a:t>4/11/2016</a:t>
            </a:fld>
            <a:endParaRPr lang="en-US" dirty="0"/>
          </a:p>
        </p:txBody>
      </p:sp>
      <p:sp>
        <p:nvSpPr>
          <p:cNvPr id="5" name="Rectangle 25"/>
          <p:cNvSpPr>
            <a:spLocks noGrp="1"/>
          </p:cNvSpPr>
          <p:nvPr>
            <p:ph type="ftr" sz="quarter" idx="13"/>
          </p:nvPr>
        </p:nvSpPr>
        <p:spPr/>
        <p:txBody>
          <a:bodyPr/>
          <a:lstStyle>
            <a:lvl1pPr>
              <a:defRPr/>
            </a:lvl1pPr>
          </a:lstStyle>
          <a:p>
            <a:pPr>
              <a:defRPr/>
            </a:pPr>
            <a:endParaRPr lang="en-US" dirty="0"/>
          </a:p>
        </p:txBody>
      </p:sp>
      <p:sp>
        <p:nvSpPr>
          <p:cNvPr id="6" name="Rectangle 16"/>
          <p:cNvSpPr>
            <a:spLocks noGrp="1"/>
          </p:cNvSpPr>
          <p:nvPr>
            <p:ph type="sldNum" sz="quarter" idx="14"/>
          </p:nvPr>
        </p:nvSpPr>
        <p:spPr/>
        <p:txBody>
          <a:bodyPr/>
          <a:lstStyle>
            <a:lvl1pPr>
              <a:defRPr/>
            </a:lvl1pPr>
          </a:lstStyle>
          <a:p>
            <a:pPr>
              <a:defRPr/>
            </a:pPr>
            <a:fld id="{11E8C9FA-8E0D-449B-8F90-DB990B5CB883}" type="slidenum">
              <a:rPr lang="en-US"/>
              <a:pPr>
                <a:defRPr/>
              </a:pPr>
              <a:t>‹#›</a:t>
            </a:fld>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58CB862E-D174-411F-8FF7-ABC27E88FE98}" type="datetimeFigureOut">
              <a:rPr lang="en-US" smtClean="0"/>
              <a:pPr>
                <a:defRPr/>
              </a:pPr>
              <a:t>4/11/2016</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592AA9FA-9BA4-48FC-9EAE-75E5CCAB59E0}" type="slidenum">
              <a:rPr lang="en-US" smtClean="0"/>
              <a:pPr>
                <a:defRPr/>
              </a:pPr>
              <a:t>‹#›</a:t>
            </a:fld>
            <a:endParaRPr lang="en-US" dirty="0"/>
          </a:p>
        </p:txBody>
      </p:sp>
    </p:spTree>
    <p:extLst>
      <p:ext uri="{BB962C8B-B14F-4D97-AF65-F5344CB8AC3E}">
        <p14:creationId xmlns:p14="http://schemas.microsoft.com/office/powerpoint/2010/main" val="19410034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fld id="{58CB862E-D174-411F-8FF7-ABC27E88FE98}" type="datetimeFigureOut">
              <a:rPr lang="en-US" smtClean="0"/>
              <a:pPr>
                <a:defRPr/>
              </a:pPr>
              <a:t>4/11/2016</a:t>
            </a:fld>
            <a:endParaRPr lang="en-US" dirty="0"/>
          </a:p>
        </p:txBody>
      </p:sp>
      <p:sp>
        <p:nvSpPr>
          <p:cNvPr id="5" name="Footer Placeholder 3"/>
          <p:cNvSpPr>
            <a:spLocks noGrp="1"/>
          </p:cNvSpPr>
          <p:nvPr>
            <p:ph type="ftr" sz="quarter" idx="11"/>
          </p:nvPr>
        </p:nvSpPr>
        <p:spPr/>
        <p:txBody>
          <a:bodyPr/>
          <a:lstStyle/>
          <a:p>
            <a:pPr>
              <a:defRPr/>
            </a:pPr>
            <a:endParaRPr lang="en-US" dirty="0"/>
          </a:p>
        </p:txBody>
      </p:sp>
      <p:sp>
        <p:nvSpPr>
          <p:cNvPr id="6" name="Slide Number Placeholder 4"/>
          <p:cNvSpPr>
            <a:spLocks noGrp="1"/>
          </p:cNvSpPr>
          <p:nvPr>
            <p:ph type="sldNum" sz="quarter" idx="12"/>
          </p:nvPr>
        </p:nvSpPr>
        <p:spPr/>
        <p:txBody>
          <a:bodyPr/>
          <a:lstStyle/>
          <a:p>
            <a:pPr>
              <a:defRPr/>
            </a:pPr>
            <a:fld id="{592AA9FA-9BA4-48FC-9EAE-75E5CCAB59E0}" type="slidenum">
              <a:rPr lang="en-US" smtClean="0"/>
              <a:pPr>
                <a:defRPr/>
              </a:pPr>
              <a:t>‹#›</a:t>
            </a:fld>
            <a:endParaRPr lang="en-US" dirty="0"/>
          </a:p>
        </p:txBody>
      </p:sp>
    </p:spTree>
    <p:extLst>
      <p:ext uri="{BB962C8B-B14F-4D97-AF65-F5344CB8AC3E}">
        <p14:creationId xmlns:p14="http://schemas.microsoft.com/office/powerpoint/2010/main" val="404349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4/11/2016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612432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pPr>
              <a:defRPr/>
            </a:pPr>
            <a:fld id="{58CB862E-D174-411F-8FF7-ABC27E88FE98}" type="datetimeFigureOut">
              <a:rPr lang="en-US" smtClean="0"/>
              <a:pPr>
                <a:defRPr/>
              </a:pPr>
              <a:t>4/11/2016</a:t>
            </a:fld>
            <a:endParaRPr lang="en-US" dirty="0"/>
          </a:p>
        </p:txBody>
      </p:sp>
      <p:sp>
        <p:nvSpPr>
          <p:cNvPr id="5" name="Footer Placeholder 5"/>
          <p:cNvSpPr>
            <a:spLocks noGrp="1"/>
          </p:cNvSpPr>
          <p:nvPr>
            <p:ph type="ftr" sz="quarter" idx="11"/>
          </p:nvPr>
        </p:nvSpPr>
        <p:spPr/>
        <p:txBody>
          <a:bodyPr/>
          <a:lstStyle/>
          <a:p>
            <a:pPr>
              <a:defRPr/>
            </a:pPr>
            <a:endParaRPr lang="en-US" dirty="0"/>
          </a:p>
        </p:txBody>
      </p:sp>
      <p:sp>
        <p:nvSpPr>
          <p:cNvPr id="6" name="Slide Number Placeholder 6"/>
          <p:cNvSpPr>
            <a:spLocks noGrp="1"/>
          </p:cNvSpPr>
          <p:nvPr>
            <p:ph type="sldNum" sz="quarter" idx="12"/>
          </p:nvPr>
        </p:nvSpPr>
        <p:spPr/>
        <p:txBody>
          <a:bodyPr/>
          <a:lstStyle/>
          <a:p>
            <a:pPr>
              <a:defRPr/>
            </a:pPr>
            <a:fld id="{592AA9FA-9BA4-48FC-9EAE-75E5CCAB59E0}" type="slidenum">
              <a:rPr lang="en-US" smtClean="0"/>
              <a:pPr>
                <a:defRPr/>
              </a:pPr>
              <a:t>‹#›</a:t>
            </a:fld>
            <a:endParaRPr lang="en-US" dirty="0"/>
          </a:p>
        </p:txBody>
      </p:sp>
    </p:spTree>
    <p:extLst>
      <p:ext uri="{BB962C8B-B14F-4D97-AF65-F5344CB8AC3E}">
        <p14:creationId xmlns:p14="http://schemas.microsoft.com/office/powerpoint/2010/main" val="1684678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58CB862E-D174-411F-8FF7-ABC27E88FE98}" type="datetimeFigureOut">
              <a:rPr lang="en-US" smtClean="0"/>
              <a:pPr>
                <a:defRPr/>
              </a:pPr>
              <a:t>4/11/2016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592AA9FA-9BA4-48FC-9EAE-75E5CCAB59E0}" type="slidenum">
              <a:rPr lang="en-US" smtClean="0"/>
              <a:pPr>
                <a:defRPr/>
              </a:pPr>
              <a:t>‹#›</a:t>
            </a:fld>
            <a:endParaRPr lang="en-US" dirty="0"/>
          </a:p>
        </p:txBody>
      </p:sp>
    </p:spTree>
    <p:extLst>
      <p:ext uri="{BB962C8B-B14F-4D97-AF65-F5344CB8AC3E}">
        <p14:creationId xmlns:p14="http://schemas.microsoft.com/office/powerpoint/2010/main" val="714998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58CB862E-D174-411F-8FF7-ABC27E88FE98}" type="datetimeFigureOut">
              <a:rPr lang="en-US" smtClean="0"/>
              <a:pPr>
                <a:defRPr/>
              </a:pPr>
              <a:t>4/11/2016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592AA9FA-9BA4-48FC-9EAE-75E5CCAB59E0}" type="slidenum">
              <a:rPr lang="en-US" smtClean="0"/>
              <a:pPr>
                <a:defRPr/>
              </a:pPr>
              <a:t>‹#›</a:t>
            </a:fld>
            <a:endParaRPr lang="en-US" dirty="0"/>
          </a:p>
        </p:txBody>
      </p:sp>
    </p:spTree>
    <p:extLst>
      <p:ext uri="{BB962C8B-B14F-4D97-AF65-F5344CB8AC3E}">
        <p14:creationId xmlns:p14="http://schemas.microsoft.com/office/powerpoint/2010/main" val="3851239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58CB862E-D174-411F-8FF7-ABC27E88FE98}" type="datetimeFigureOut">
              <a:rPr lang="en-US" smtClean="0"/>
              <a:pPr>
                <a:defRPr/>
              </a:pPr>
              <a:t>4/11/2016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92AA9FA-9BA4-48FC-9EAE-75E5CCAB59E0}" type="slidenum">
              <a:rPr lang="en-US" smtClean="0"/>
              <a:pPr>
                <a:defRPr/>
              </a:pPr>
              <a:t>‹#›</a:t>
            </a:fld>
            <a:endParaRPr lang="en-US" dirty="0"/>
          </a:p>
        </p:txBody>
      </p:sp>
    </p:spTree>
    <p:extLst>
      <p:ext uri="{BB962C8B-B14F-4D97-AF65-F5344CB8AC3E}">
        <p14:creationId xmlns:p14="http://schemas.microsoft.com/office/powerpoint/2010/main" val="13136359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58CB862E-D174-411F-8FF7-ABC27E88FE98}" type="datetimeFigureOut">
              <a:rPr lang="en-US" smtClean="0"/>
              <a:pPr>
                <a:defRPr/>
              </a:pPr>
              <a:t>4/11/2016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92AA9FA-9BA4-48FC-9EAE-75E5CCAB59E0}" type="slidenum">
              <a:rPr lang="en-US" smtClean="0"/>
              <a:pPr>
                <a:defRPr/>
              </a:pPr>
              <a:t>‹#›</a:t>
            </a:fld>
            <a:endParaRPr lang="en-US" dirty="0"/>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9218580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58CB862E-D174-411F-8FF7-ABC27E88FE98}" type="datetimeFigureOut">
              <a:rPr lang="en-US" smtClean="0"/>
              <a:pPr>
                <a:defRPr/>
              </a:pPr>
              <a:t>4/11/2016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92AA9FA-9BA4-48FC-9EAE-75E5CCAB59E0}" type="slidenum">
              <a:rPr lang="en-US" smtClean="0"/>
              <a:pPr>
                <a:defRPr/>
              </a:pPr>
              <a:t>‹#›</a:t>
            </a:fld>
            <a:endParaRPr lang="en-US" dirty="0"/>
          </a:p>
        </p:txBody>
      </p:sp>
    </p:spTree>
    <p:extLst>
      <p:ext uri="{BB962C8B-B14F-4D97-AF65-F5344CB8AC3E}">
        <p14:creationId xmlns:p14="http://schemas.microsoft.com/office/powerpoint/2010/main" val="3301035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58CB862E-D174-411F-8FF7-ABC27E88FE98}" type="datetimeFigureOut">
              <a:rPr lang="en-US" smtClean="0"/>
              <a:pPr>
                <a:defRPr/>
              </a:pPr>
              <a:t>4/11/2016</a:t>
            </a:fld>
            <a:endParaRPr lang="en-US" dirty="0"/>
          </a:p>
        </p:txBody>
      </p:sp>
      <p:sp>
        <p:nvSpPr>
          <p:cNvPr id="4"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92AA9FA-9BA4-48FC-9EAE-75E5CCAB59E0}" type="slidenum">
              <a:rPr lang="en-US" smtClean="0"/>
              <a:pPr>
                <a:defRPr/>
              </a:pPr>
              <a:t>‹#›</a:t>
            </a:fld>
            <a:endParaRPr lang="en-US" dirty="0"/>
          </a:p>
        </p:txBody>
      </p:sp>
    </p:spTree>
    <p:extLst>
      <p:ext uri="{BB962C8B-B14F-4D97-AF65-F5344CB8AC3E}">
        <p14:creationId xmlns:p14="http://schemas.microsoft.com/office/powerpoint/2010/main" val="3419706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58CB862E-D174-411F-8FF7-ABC27E88FE98}" type="datetimeFigureOut">
              <a:rPr lang="en-US" smtClean="0"/>
              <a:pPr>
                <a:defRPr/>
              </a:pPr>
              <a:t>4/11/2016</a:t>
            </a:fld>
            <a:endParaRPr lang="en-US" dirty="0"/>
          </a:p>
        </p:txBody>
      </p:sp>
      <p:sp>
        <p:nvSpPr>
          <p:cNvPr id="4"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92AA9FA-9BA4-48FC-9EAE-75E5CCAB59E0}" type="slidenum">
              <a:rPr lang="en-US" smtClean="0"/>
              <a:pPr>
                <a:defRPr/>
              </a:pPr>
              <a:t>‹#›</a:t>
            </a:fld>
            <a:endParaRPr lang="en-US" dirty="0"/>
          </a:p>
        </p:txBody>
      </p:sp>
    </p:spTree>
    <p:extLst>
      <p:ext uri="{BB962C8B-B14F-4D97-AF65-F5344CB8AC3E}">
        <p14:creationId xmlns:p14="http://schemas.microsoft.com/office/powerpoint/2010/main" val="33499414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8CB862E-D174-411F-8FF7-ABC27E88FE98}" type="datetimeFigureOut">
              <a:rPr lang="en-US" smtClean="0"/>
              <a:pPr>
                <a:defRPr/>
              </a:pPr>
              <a:t>4/11/2016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92AA9FA-9BA4-48FC-9EAE-75E5CCAB59E0}" type="slidenum">
              <a:rPr lang="en-US" smtClean="0"/>
              <a:pPr>
                <a:defRPr/>
              </a:pPr>
              <a:t>‹#›</a:t>
            </a:fld>
            <a:endParaRPr lang="en-US" dirty="0"/>
          </a:p>
        </p:txBody>
      </p:sp>
    </p:spTree>
    <p:extLst>
      <p:ext uri="{BB962C8B-B14F-4D97-AF65-F5344CB8AC3E}">
        <p14:creationId xmlns:p14="http://schemas.microsoft.com/office/powerpoint/2010/main" val="684859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8CB862E-D174-411F-8FF7-ABC27E88FE98}" type="datetimeFigureOut">
              <a:rPr lang="en-US" smtClean="0"/>
              <a:pPr>
                <a:defRPr/>
              </a:pPr>
              <a:t>4/11/2016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92AA9FA-9BA4-48FC-9EAE-75E5CCAB59E0}" type="slidenum">
              <a:rPr lang="en-US" smtClean="0"/>
              <a:pPr>
                <a:defRPr/>
              </a:pPr>
              <a:t>‹#›</a:t>
            </a:fld>
            <a:endParaRPr lang="en-US" dirty="0"/>
          </a:p>
        </p:txBody>
      </p:sp>
    </p:spTree>
    <p:extLst>
      <p:ext uri="{BB962C8B-B14F-4D97-AF65-F5344CB8AC3E}">
        <p14:creationId xmlns:p14="http://schemas.microsoft.com/office/powerpoint/2010/main" val="1988828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ColTx">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4" name="Rectangle 3"/>
          <p:cNvSpPr>
            <a:spLocks noGrp="1"/>
          </p:cNvSpPr>
          <p:nvPr>
            <p:ph type="dt" sz="half" idx="12"/>
          </p:nvPr>
        </p:nvSpPr>
        <p:spPr/>
        <p:txBody>
          <a:bodyPr/>
          <a:lstStyle>
            <a:lvl1pPr>
              <a:defRPr/>
            </a:lvl1pPr>
          </a:lstStyle>
          <a:p>
            <a:pPr>
              <a:defRPr/>
            </a:pPr>
            <a:fld id="{8A0442A1-9C75-4C3F-9C56-8422C775EEA8}" type="datetimeFigureOut">
              <a:rPr lang="en-US"/>
              <a:pPr>
                <a:defRPr/>
              </a:pPr>
              <a:t>4/11/2016</a:t>
            </a:fld>
            <a:endParaRPr lang="en-US" dirty="0"/>
          </a:p>
        </p:txBody>
      </p:sp>
      <p:sp>
        <p:nvSpPr>
          <p:cNvPr id="5" name="Rectangle 25"/>
          <p:cNvSpPr>
            <a:spLocks noGrp="1"/>
          </p:cNvSpPr>
          <p:nvPr>
            <p:ph type="ftr" sz="quarter" idx="13"/>
          </p:nvPr>
        </p:nvSpPr>
        <p:spPr/>
        <p:txBody>
          <a:bodyPr/>
          <a:lstStyle>
            <a:lvl1pPr>
              <a:defRPr/>
            </a:lvl1pPr>
          </a:lstStyle>
          <a:p>
            <a:pPr>
              <a:defRPr/>
            </a:pPr>
            <a:endParaRPr lang="en-US" dirty="0"/>
          </a:p>
        </p:txBody>
      </p:sp>
      <p:sp>
        <p:nvSpPr>
          <p:cNvPr id="6" name="Rectangle 16"/>
          <p:cNvSpPr>
            <a:spLocks noGrp="1"/>
          </p:cNvSpPr>
          <p:nvPr>
            <p:ph type="sldNum" sz="quarter" idx="14"/>
          </p:nvPr>
        </p:nvSpPr>
        <p:spPr/>
        <p:txBody>
          <a:bodyPr/>
          <a:lstStyle>
            <a:lvl1pPr>
              <a:defRPr/>
            </a:lvl1pPr>
          </a:lstStyle>
          <a:p>
            <a:pPr>
              <a:defRPr/>
            </a:pPr>
            <a:fld id="{11E8C9FA-8E0D-449B-8F90-DB990B5CB883}" type="slidenum">
              <a:rPr lang="en-US"/>
              <a:pPr>
                <a:defRPr/>
              </a:pPr>
              <a:t>‹#›</a:t>
            </a:fld>
            <a:endParaRPr lang="en-US" dirty="0"/>
          </a:p>
        </p:txBody>
      </p:sp>
    </p:spTree>
    <p:extLst>
      <p:ext uri="{BB962C8B-B14F-4D97-AF65-F5344CB8AC3E}">
        <p14:creationId xmlns:p14="http://schemas.microsoft.com/office/powerpoint/2010/main" val="412793267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6675" y="6559550"/>
            <a:ext cx="2438400" cy="244475"/>
          </a:xfrm>
        </p:spPr>
        <p:txBody>
          <a:bodyPr/>
          <a:lstStyle>
            <a:lvl1pPr>
              <a:defRPr/>
            </a:lvl1pPr>
          </a:lstStyle>
          <a:p>
            <a:pPr>
              <a:defRPr/>
            </a:pPr>
            <a:fld id="{1D8AD1E3-F1E2-4CCD-926C-4F77322DD969}" type="datetimeFigureOut">
              <a:rPr lang="en-US"/>
              <a:pPr>
                <a:defRPr/>
              </a:pPr>
              <a:t>4/11/2016</a:t>
            </a:fld>
            <a:endParaRPr lang="en-US" dirty="0"/>
          </a:p>
        </p:txBody>
      </p:sp>
      <p:sp>
        <p:nvSpPr>
          <p:cNvPr id="6" name="Footer Placeholder 5"/>
          <p:cNvSpPr>
            <a:spLocks noGrp="1"/>
          </p:cNvSpPr>
          <p:nvPr>
            <p:ph type="ftr" sz="quarter" idx="11"/>
          </p:nvPr>
        </p:nvSpPr>
        <p:spPr>
          <a:xfrm>
            <a:off x="2995613" y="6557963"/>
            <a:ext cx="4648200" cy="247650"/>
          </a:xfrm>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8172450" y="6559550"/>
            <a:ext cx="914400" cy="244475"/>
          </a:xfrm>
        </p:spPr>
        <p:txBody>
          <a:bodyPr/>
          <a:lstStyle>
            <a:lvl1pPr>
              <a:defRPr/>
            </a:lvl1pPr>
          </a:lstStyle>
          <a:p>
            <a:pPr>
              <a:defRPr/>
            </a:pPr>
            <a:fld id="{E7AB00F7-1CAF-46E8-B878-02F4DF81304F}" type="slidenum">
              <a:rPr lang="en-US"/>
              <a:pPr>
                <a:defRPr/>
              </a:pPr>
              <a:t>‹#›</a:t>
            </a:fld>
            <a:endParaRPr lang="en-US" dirty="0"/>
          </a:p>
        </p:txBody>
      </p:sp>
    </p:spTree>
    <p:extLst>
      <p:ext uri="{BB962C8B-B14F-4D97-AF65-F5344CB8AC3E}">
        <p14:creationId xmlns:p14="http://schemas.microsoft.com/office/powerpoint/2010/main" val="11273185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Tree>
    <p:extLst>
      <p:ext uri="{BB962C8B-B14F-4D97-AF65-F5344CB8AC3E}">
        <p14:creationId xmlns:p14="http://schemas.microsoft.com/office/powerpoint/2010/main" val="248616649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p:nvPr>
        </p:nvSpPr>
        <p:spPr>
          <a:xfrm>
            <a:off x="752670" y="4572000"/>
            <a:ext cx="7781730" cy="990600"/>
          </a:xfrm>
        </p:spPr>
        <p:txBody>
          <a:bodyPr vert="horz" bIns="0" anchor="b" anchorCtr="0"/>
          <a:lstStyle>
            <a:lvl1pPr>
              <a:defRPr baseline="0"/>
            </a:lvl1pPr>
            <a:extLst/>
          </a:lstStyle>
          <a:p>
            <a:r>
              <a:rPr lang="en-US"/>
              <a:t>Click to edit Master title style</a:t>
            </a:r>
            <a:endParaRPr lang="en-US" dirty="0"/>
          </a:p>
        </p:txBody>
      </p:sp>
      <p:sp>
        <p:nvSpPr>
          <p:cNvPr id="27" name="Rectangle 11"/>
          <p:cNvSpPr>
            <a:spLocks noGrp="1"/>
          </p:cNvSpPr>
          <p:nvPr>
            <p:ph type="body" sz="quarter" idx="14"/>
          </p:nvPr>
        </p:nvSpPr>
        <p:spPr>
          <a:xfrm>
            <a:off x="752670" y="5600700"/>
            <a:ext cx="7772400" cy="838200"/>
          </a:xfrm>
        </p:spPr>
        <p:txBody>
          <a:bodyPr tIns="0"/>
          <a:lstStyle>
            <a:lvl1pPr>
              <a:buFontTx/>
              <a:buNone/>
              <a:defRPr sz="1800"/>
            </a:lvl1pPr>
            <a:extLst/>
          </a:lstStyle>
          <a:p>
            <a:pPr lvl="0"/>
            <a:r>
              <a:rPr lang="en-US"/>
              <a:t>Click to edit Master text styles</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a:t>Click icon to add picture</a:t>
            </a:r>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a:t>Click icon to add picture</a:t>
            </a:r>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p>
            <a:pPr lvl="0"/>
            <a:r>
              <a:rPr lang="en-US" noProof="0" dirty="0"/>
              <a:t>Click icon to add picture</a:t>
            </a:r>
          </a:p>
        </p:txBody>
      </p:sp>
      <p:sp>
        <p:nvSpPr>
          <p:cNvPr id="8" name="Rectangle 3"/>
          <p:cNvSpPr>
            <a:spLocks noGrp="1"/>
          </p:cNvSpPr>
          <p:nvPr>
            <p:ph type="dt" sz="half" idx="17"/>
          </p:nvPr>
        </p:nvSpPr>
        <p:spPr/>
        <p:txBody>
          <a:bodyPr/>
          <a:lstStyle>
            <a:lvl1pPr>
              <a:defRPr/>
            </a:lvl1pPr>
          </a:lstStyle>
          <a:p>
            <a:pPr>
              <a:defRPr/>
            </a:pPr>
            <a:fld id="{1CEFA9C5-5454-431A-85B3-D4193935A1EC}" type="datetimeFigureOut">
              <a:rPr lang="en-US"/>
              <a:pPr>
                <a:defRPr/>
              </a:pPr>
              <a:t>4/11/2016</a:t>
            </a:fld>
            <a:endParaRPr lang="en-US" dirty="0"/>
          </a:p>
        </p:txBody>
      </p:sp>
      <p:sp>
        <p:nvSpPr>
          <p:cNvPr id="9" name="Rectangle 25"/>
          <p:cNvSpPr>
            <a:spLocks noGrp="1"/>
          </p:cNvSpPr>
          <p:nvPr>
            <p:ph type="ftr" sz="quarter" idx="18"/>
          </p:nvPr>
        </p:nvSpPr>
        <p:spPr/>
        <p:txBody>
          <a:bodyPr/>
          <a:lstStyle>
            <a:lvl1pPr>
              <a:defRPr/>
            </a:lvl1pPr>
          </a:lstStyle>
          <a:p>
            <a:pPr>
              <a:defRPr/>
            </a:pPr>
            <a:endParaRPr lang="en-US" dirty="0"/>
          </a:p>
        </p:txBody>
      </p:sp>
      <p:sp>
        <p:nvSpPr>
          <p:cNvPr id="10" name="Rectangle 16"/>
          <p:cNvSpPr>
            <a:spLocks noGrp="1"/>
          </p:cNvSpPr>
          <p:nvPr>
            <p:ph type="sldNum" sz="quarter" idx="19"/>
          </p:nvPr>
        </p:nvSpPr>
        <p:spPr/>
        <p:txBody>
          <a:bodyPr/>
          <a:lstStyle>
            <a:lvl1pPr>
              <a:defRPr/>
            </a:lvl1pPr>
          </a:lstStyle>
          <a:p>
            <a:pPr>
              <a:defRPr/>
            </a:pPr>
            <a:fld id="{A6DBFDE3-C739-4014-A049-51AD4A2EFD9B}" type="slidenum">
              <a:rPr lang="en-US"/>
              <a:pPr>
                <a:defRPr/>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 name="Rectangle 7"/>
          <p:cNvSpPr>
            <a:spLocks noGrp="1"/>
          </p:cNvSpPr>
          <p:nvPr>
            <p:ph type="body" sz="quarter" idx="14"/>
          </p:nvPr>
        </p:nvSpPr>
        <p:spPr>
          <a:xfrm>
            <a:off x="10668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5"/>
          </p:nvPr>
        </p:nvSpPr>
        <p:spPr>
          <a:xfrm>
            <a:off x="4724400" y="5334000"/>
            <a:ext cx="3429000" cy="106680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3"/>
          <p:cNvSpPr>
            <a:spLocks noGrp="1"/>
          </p:cNvSpPr>
          <p:nvPr>
            <p:ph type="dt" sz="half" idx="16"/>
          </p:nvPr>
        </p:nvSpPr>
        <p:spPr/>
        <p:txBody>
          <a:bodyPr/>
          <a:lstStyle>
            <a:lvl1pPr>
              <a:defRPr/>
            </a:lvl1pPr>
          </a:lstStyle>
          <a:p>
            <a:pPr>
              <a:defRPr/>
            </a:pPr>
            <a:fld id="{49FA75F5-70A3-4B85-9150-AFD5930FCA4A}" type="datetimeFigureOut">
              <a:rPr lang="en-US"/>
              <a:pPr>
                <a:defRPr/>
              </a:pPr>
              <a:t>4/11/2016</a:t>
            </a:fld>
            <a:endParaRPr lang="en-US" dirty="0"/>
          </a:p>
        </p:txBody>
      </p:sp>
      <p:sp>
        <p:nvSpPr>
          <p:cNvPr id="7" name="Rectangle 25"/>
          <p:cNvSpPr>
            <a:spLocks noGrp="1"/>
          </p:cNvSpPr>
          <p:nvPr>
            <p:ph type="ftr" sz="quarter" idx="17"/>
          </p:nvPr>
        </p:nvSpPr>
        <p:spPr/>
        <p:txBody>
          <a:bodyPr/>
          <a:lstStyle>
            <a:lvl1pPr>
              <a:defRPr/>
            </a:lvl1pPr>
          </a:lstStyle>
          <a:p>
            <a:pPr>
              <a:defRPr/>
            </a:pPr>
            <a:endParaRPr lang="en-US" dirty="0"/>
          </a:p>
        </p:txBody>
      </p:sp>
      <p:sp>
        <p:nvSpPr>
          <p:cNvPr id="8" name="Rectangle 16"/>
          <p:cNvSpPr>
            <a:spLocks noGrp="1"/>
          </p:cNvSpPr>
          <p:nvPr>
            <p:ph type="sldNum" sz="quarter" idx="18"/>
          </p:nvPr>
        </p:nvSpPr>
        <p:spPr/>
        <p:txBody>
          <a:bodyPr/>
          <a:lstStyle>
            <a:lvl1pPr>
              <a:defRPr/>
            </a:lvl1pPr>
          </a:lstStyle>
          <a:p>
            <a:pPr>
              <a:defRPr/>
            </a:pPr>
            <a:fld id="{13027570-9F33-40B3-8BF9-D9E96D6994CD}" type="slidenum">
              <a:rPr lang="en-US"/>
              <a:pPr>
                <a:defRPr/>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8" name="Rectangle 7"/>
          <p:cNvSpPr>
            <a:spLocks noGrp="1"/>
          </p:cNvSpPr>
          <p:nvPr>
            <p:ph type="body" sz="quarter" idx="16"/>
          </p:nvPr>
        </p:nvSpPr>
        <p:spPr>
          <a:xfrm>
            <a:off x="457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9" name="Rectangle 7"/>
          <p:cNvSpPr>
            <a:spLocks noGrp="1"/>
          </p:cNvSpPr>
          <p:nvPr>
            <p:ph type="body" sz="quarter" idx="17"/>
          </p:nvPr>
        </p:nvSpPr>
        <p:spPr>
          <a:xfrm>
            <a:off x="4648200" y="4857750"/>
            <a:ext cx="4038600" cy="1238250"/>
          </a:xfrm>
        </p:spPr>
        <p:txBody>
          <a:bodyPr rIns="9144">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3"/>
          <p:cNvSpPr>
            <a:spLocks noGrp="1"/>
          </p:cNvSpPr>
          <p:nvPr>
            <p:ph type="dt" sz="half" idx="18"/>
          </p:nvPr>
        </p:nvSpPr>
        <p:spPr/>
        <p:txBody>
          <a:bodyPr/>
          <a:lstStyle>
            <a:lvl1pPr>
              <a:defRPr/>
            </a:lvl1pPr>
          </a:lstStyle>
          <a:p>
            <a:pPr>
              <a:defRPr/>
            </a:pPr>
            <a:fld id="{1BE818F7-8D60-49E7-AD73-D0821FE16F0A}" type="datetimeFigureOut">
              <a:rPr lang="en-US"/>
              <a:pPr>
                <a:defRPr/>
              </a:pPr>
              <a:t>4/11/2016</a:t>
            </a:fld>
            <a:endParaRPr lang="en-US" dirty="0"/>
          </a:p>
        </p:txBody>
      </p:sp>
      <p:sp>
        <p:nvSpPr>
          <p:cNvPr id="7" name="Rectangle 25"/>
          <p:cNvSpPr>
            <a:spLocks noGrp="1"/>
          </p:cNvSpPr>
          <p:nvPr>
            <p:ph type="ftr" sz="quarter" idx="19"/>
          </p:nvPr>
        </p:nvSpPr>
        <p:spPr/>
        <p:txBody>
          <a:bodyPr/>
          <a:lstStyle>
            <a:lvl1pPr>
              <a:defRPr/>
            </a:lvl1pPr>
          </a:lstStyle>
          <a:p>
            <a:pPr>
              <a:defRPr/>
            </a:pPr>
            <a:endParaRPr lang="en-US" dirty="0"/>
          </a:p>
        </p:txBody>
      </p:sp>
      <p:sp>
        <p:nvSpPr>
          <p:cNvPr id="9" name="Rectangle 16"/>
          <p:cNvSpPr>
            <a:spLocks noGrp="1"/>
          </p:cNvSpPr>
          <p:nvPr>
            <p:ph type="sldNum" sz="quarter" idx="20"/>
          </p:nvPr>
        </p:nvSpPr>
        <p:spPr/>
        <p:txBody>
          <a:bodyPr/>
          <a:lstStyle>
            <a:lvl1pPr>
              <a:defRPr/>
            </a:lvl1pPr>
          </a:lstStyle>
          <a:p>
            <a:pPr>
              <a:defRPr/>
            </a:pPr>
            <a:fld id="{0F21C251-F24F-4977-98E9-69B2DF4E61E0}" type="slidenum">
              <a:rPr lang="en-US"/>
              <a:pPr>
                <a:defRPr/>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11" name="Rectangle 7"/>
          <p:cNvSpPr>
            <a:spLocks noGrp="1"/>
          </p:cNvSpPr>
          <p:nvPr>
            <p:ph type="body" sz="quarter" idx="13"/>
          </p:nvPr>
        </p:nvSpPr>
        <p:spPr>
          <a:xfrm>
            <a:off x="5141976" y="3352800"/>
            <a:ext cx="3773425" cy="2971800"/>
          </a:xfrm>
        </p:spPr>
        <p:txBody>
          <a:bodyPr>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5" name="Rectangle 3"/>
          <p:cNvSpPr>
            <a:spLocks noGrp="1"/>
          </p:cNvSpPr>
          <p:nvPr>
            <p:ph type="dt" sz="half" idx="14"/>
          </p:nvPr>
        </p:nvSpPr>
        <p:spPr/>
        <p:txBody>
          <a:bodyPr/>
          <a:lstStyle>
            <a:lvl1pPr>
              <a:defRPr/>
            </a:lvl1pPr>
          </a:lstStyle>
          <a:p>
            <a:pPr>
              <a:defRPr/>
            </a:pPr>
            <a:fld id="{A738574A-C73A-4EF2-932F-67513E84A68E}" type="datetimeFigureOut">
              <a:rPr lang="en-US"/>
              <a:pPr>
                <a:defRPr/>
              </a:pPr>
              <a:t>4/11/2016</a:t>
            </a:fld>
            <a:endParaRPr lang="en-US" dirty="0"/>
          </a:p>
        </p:txBody>
      </p:sp>
      <p:sp>
        <p:nvSpPr>
          <p:cNvPr id="7" name="Rectangle 25"/>
          <p:cNvSpPr>
            <a:spLocks noGrp="1"/>
          </p:cNvSpPr>
          <p:nvPr>
            <p:ph type="ftr" sz="quarter" idx="15"/>
          </p:nvPr>
        </p:nvSpPr>
        <p:spPr/>
        <p:txBody>
          <a:bodyPr/>
          <a:lstStyle>
            <a:lvl1pPr>
              <a:defRPr/>
            </a:lvl1pPr>
          </a:lstStyle>
          <a:p>
            <a:pPr>
              <a:defRPr/>
            </a:pPr>
            <a:endParaRPr lang="en-US" dirty="0"/>
          </a:p>
        </p:txBody>
      </p:sp>
      <p:sp>
        <p:nvSpPr>
          <p:cNvPr id="8" name="Rectangle 16"/>
          <p:cNvSpPr>
            <a:spLocks noGrp="1"/>
          </p:cNvSpPr>
          <p:nvPr>
            <p:ph type="sldNum" sz="quarter" idx="16"/>
          </p:nvPr>
        </p:nvSpPr>
        <p:spPr/>
        <p:txBody>
          <a:bodyPr/>
          <a:lstStyle>
            <a:lvl1pPr>
              <a:defRPr/>
            </a:lvl1pPr>
          </a:lstStyle>
          <a:p>
            <a:pPr>
              <a:defRPr/>
            </a:pPr>
            <a:fld id="{C9DCBD09-8E90-41A9-8FBC-4B3AFB39F8B0}" type="slidenum">
              <a:rPr lang="en-US"/>
              <a:pPr>
                <a:defRPr/>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a:t>Click icon to add picture</a:t>
            </a:r>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a:t>Click to edit Master text styles</a:t>
            </a:r>
          </a:p>
        </p:txBody>
      </p:sp>
      <p:sp>
        <p:nvSpPr>
          <p:cNvPr id="8" name="Rectangle 3"/>
          <p:cNvSpPr>
            <a:spLocks noGrp="1"/>
          </p:cNvSpPr>
          <p:nvPr>
            <p:ph type="dt" sz="half" idx="16"/>
          </p:nvPr>
        </p:nvSpPr>
        <p:spPr/>
        <p:txBody>
          <a:bodyPr/>
          <a:lstStyle>
            <a:lvl1pPr>
              <a:defRPr/>
            </a:lvl1pPr>
          </a:lstStyle>
          <a:p>
            <a:pPr>
              <a:defRPr/>
            </a:pPr>
            <a:fld id="{4FBEFE94-EFB5-4B95-B207-EAFC11A47C39}" type="datetimeFigureOut">
              <a:rPr lang="en-US"/>
              <a:pPr>
                <a:defRPr/>
              </a:pPr>
              <a:t>4/11/2016</a:t>
            </a:fld>
            <a:endParaRPr lang="en-US" dirty="0"/>
          </a:p>
        </p:txBody>
      </p:sp>
      <p:sp>
        <p:nvSpPr>
          <p:cNvPr id="9" name="Rectangle 25"/>
          <p:cNvSpPr>
            <a:spLocks noGrp="1"/>
          </p:cNvSpPr>
          <p:nvPr>
            <p:ph type="ftr" sz="quarter" idx="17"/>
          </p:nvPr>
        </p:nvSpPr>
        <p:spPr/>
        <p:txBody>
          <a:bodyPr/>
          <a:lstStyle>
            <a:lvl1pPr>
              <a:defRPr/>
            </a:lvl1pPr>
          </a:lstStyle>
          <a:p>
            <a:pPr>
              <a:defRPr/>
            </a:pPr>
            <a:endParaRPr lang="en-US" dirty="0"/>
          </a:p>
        </p:txBody>
      </p:sp>
      <p:sp>
        <p:nvSpPr>
          <p:cNvPr id="10" name="Rectangle 16"/>
          <p:cNvSpPr>
            <a:spLocks noGrp="1"/>
          </p:cNvSpPr>
          <p:nvPr>
            <p:ph type="sldNum" sz="quarter" idx="18"/>
          </p:nvPr>
        </p:nvSpPr>
        <p:spPr/>
        <p:txBody>
          <a:bodyPr/>
          <a:lstStyle>
            <a:lvl1pPr>
              <a:defRPr/>
            </a:lvl1pPr>
          </a:lstStyle>
          <a:p>
            <a:pPr>
              <a:defRPr/>
            </a:pPr>
            <a:fld id="{4A13528A-6E62-45ED-BD69-52712FAD0A54}" type="slidenum">
              <a:rPr lang="en-US"/>
              <a:pPr>
                <a:defRPr/>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heme" Target="../theme/theme2.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p>
            <a:r>
              <a:rPr lang="en-US" noProof="1"/>
              <a:t>Click to edit Master title style</a:t>
            </a:r>
            <a:endParaRPr lang="en-US" dirty="0"/>
          </a:p>
        </p:txBody>
      </p:sp>
      <p:sp>
        <p:nvSpPr>
          <p:cNvPr id="1027" name="Rectangle 5"/>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9" name="Rectangle 3"/>
          <p:cNvSpPr>
            <a:spLocks noGrp="1"/>
          </p:cNvSpPr>
          <p:nvPr>
            <p:ph type="dt" sz="half" idx="2"/>
          </p:nvPr>
        </p:nvSpPr>
        <p:spPr>
          <a:xfrm>
            <a:off x="66675" y="6559550"/>
            <a:ext cx="2438400" cy="244475"/>
          </a:xfrm>
          <a:prstGeom prst="rect">
            <a:avLst/>
          </a:prstGeom>
        </p:spPr>
        <p:txBody>
          <a:bodyPr anchor="b"/>
          <a:lstStyle>
            <a:lvl1pPr fontAlgn="auto">
              <a:spcBef>
                <a:spcPts val="0"/>
              </a:spcBef>
              <a:spcAft>
                <a:spcPts val="0"/>
              </a:spcAft>
              <a:defRPr sz="1200">
                <a:solidFill>
                  <a:schemeClr val="tx2"/>
                </a:solidFill>
                <a:latin typeface="+mn-lt"/>
              </a:defRPr>
            </a:lvl1pPr>
            <a:extLst/>
          </a:lstStyle>
          <a:p>
            <a:pPr>
              <a:defRPr/>
            </a:pPr>
            <a:fld id="{58CB862E-D174-411F-8FF7-ABC27E88FE98}" type="datetimeFigureOut">
              <a:rPr lang="en-US"/>
              <a:pPr>
                <a:defRPr/>
              </a:pPr>
              <a:t>4/11/2016</a:t>
            </a:fld>
            <a:endParaRPr lang="en-US" dirty="0"/>
          </a:p>
        </p:txBody>
      </p:sp>
      <p:sp>
        <p:nvSpPr>
          <p:cNvPr id="20" name="Rectangle 25"/>
          <p:cNvSpPr>
            <a:spLocks noGrp="1"/>
          </p:cNvSpPr>
          <p:nvPr>
            <p:ph type="ftr" sz="quarter" idx="3"/>
          </p:nvPr>
        </p:nvSpPr>
        <p:spPr>
          <a:xfrm>
            <a:off x="2995613" y="6557963"/>
            <a:ext cx="4648200" cy="247650"/>
          </a:xfrm>
          <a:prstGeom prst="rect">
            <a:avLst/>
          </a:prstGeom>
        </p:spPr>
        <p:txBody>
          <a:bodyPr anchor="b"/>
          <a:lstStyle>
            <a:lvl1pPr algn="ctr" fontAlgn="auto">
              <a:spcBef>
                <a:spcPts val="0"/>
              </a:spcBef>
              <a:spcAft>
                <a:spcPts val="0"/>
              </a:spcAft>
              <a:defRPr sz="1200">
                <a:solidFill>
                  <a:schemeClr val="tx2"/>
                </a:solidFill>
                <a:latin typeface="+mn-lt"/>
              </a:defRPr>
            </a:lvl1pPr>
            <a:extLst/>
          </a:lstStyle>
          <a:p>
            <a:pPr>
              <a:defRPr/>
            </a:pPr>
            <a:endParaRPr lang="en-US" dirty="0"/>
          </a:p>
        </p:txBody>
      </p:sp>
      <p:sp>
        <p:nvSpPr>
          <p:cNvPr id="23" name="Rectangle 16"/>
          <p:cNvSpPr>
            <a:spLocks noGrp="1"/>
          </p:cNvSpPr>
          <p:nvPr>
            <p:ph type="sldNum" sz="quarter" idx="4"/>
          </p:nvPr>
        </p:nvSpPr>
        <p:spPr>
          <a:xfrm>
            <a:off x="8172450" y="6559550"/>
            <a:ext cx="914400" cy="244475"/>
          </a:xfrm>
          <a:prstGeom prst="rect">
            <a:avLst/>
          </a:prstGeom>
        </p:spPr>
        <p:txBody>
          <a:bodyPr/>
          <a:lstStyle>
            <a:lvl1pPr algn="r" fontAlgn="auto">
              <a:spcBef>
                <a:spcPts val="0"/>
              </a:spcBef>
              <a:spcAft>
                <a:spcPts val="0"/>
              </a:spcAft>
              <a:defRPr sz="1200">
                <a:solidFill>
                  <a:schemeClr val="tx2"/>
                </a:solidFill>
                <a:latin typeface="+mn-lt"/>
              </a:defRPr>
            </a:lvl1pPr>
            <a:extLst/>
          </a:lstStyle>
          <a:p>
            <a:pPr>
              <a:defRPr/>
            </a:pPr>
            <a:fld id="{592AA9FA-9BA4-48FC-9EAE-75E5CCAB59E0}"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672" r:id="rId1"/>
    <p:sldLayoutId id="2147483670" r:id="rId2"/>
    <p:sldLayoutId id="2147483669" r:id="rId3"/>
    <p:sldLayoutId id="2147483673" r:id="rId4"/>
    <p:sldLayoutId id="2147483668" r:id="rId5"/>
    <p:sldLayoutId id="2147483667" r:id="rId6"/>
    <p:sldLayoutId id="2147483666" r:id="rId7"/>
    <p:sldLayoutId id="2147483665" r:id="rId8"/>
    <p:sldLayoutId id="2147483664" r:id="rId9"/>
    <p:sldLayoutId id="2147483663" r:id="rId10"/>
    <p:sldLayoutId id="2147483662" r:id="rId11"/>
    <p:sldLayoutId id="2147483661" r:id="rId12"/>
    <p:sldLayoutId id="2147483660" r:id="rId13"/>
    <p:sldLayoutId id="2147483659" r:id="rId14"/>
    <p:sldLayoutId id="2147483658" r:id="rId15"/>
    <p:sldLayoutId id="2147483657" r:id="rId16"/>
    <p:sldLayoutId id="2147483656" r:id="rId17"/>
    <p:sldLayoutId id="2147483655" r:id="rId18"/>
    <p:sldLayoutId id="2147483654" r:id="rId19"/>
    <p:sldLayoutId id="2147483653" r:id="rId20"/>
    <p:sldLayoutId id="2147483652" r:id="rId21"/>
    <p:sldLayoutId id="2147483674" r:id="rId22"/>
    <p:sldLayoutId id="2147483671" r:id="rId23"/>
    <p:sldLayoutId id="2147483870" r:id="rId24"/>
    <p:sldLayoutId id="2147483871" r:id="rId25"/>
  </p:sldLayoutIdLst>
  <p:transition>
    <p:fade/>
  </p:transition>
  <p:txStyles>
    <p:title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fld id="{58CB862E-D174-411F-8FF7-ABC27E88FE98}" type="datetimeFigureOut">
              <a:rPr lang="en-US" smtClean="0"/>
              <a:pPr>
                <a:defRPr/>
              </a:pPr>
              <a:t>4/11/2016</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592AA9FA-9BA4-48FC-9EAE-75E5CCAB59E0}" type="slidenum">
              <a:rPr lang="en-US" smtClean="0"/>
              <a:pPr>
                <a:defRPr/>
              </a:pPr>
              <a:t>‹#›</a:t>
            </a:fld>
            <a:endParaRPr lang="en-US" dirty="0"/>
          </a:p>
        </p:txBody>
      </p:sp>
    </p:spTree>
    <p:extLst>
      <p:ext uri="{BB962C8B-B14F-4D97-AF65-F5344CB8AC3E}">
        <p14:creationId xmlns:p14="http://schemas.microsoft.com/office/powerpoint/2010/main" val="1496745632"/>
      </p:ext>
    </p:extLst>
  </p:cSld>
  <p:clrMap bg1="dk1" tx1="lt1" bg2="dk2"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 id="2147483892" r:id="rId20"/>
  </p:sldLayoutIdLst>
  <p:transition>
    <p:fade/>
  </p:transition>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hyperlink" Target="https://youtu.be/16GBYoRWrMI" TargetMode="External"/><Relationship Id="rId2" Type="http://schemas.openxmlformats.org/officeDocument/2006/relationships/image" Target="../media/image20.png"/><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4467" y="0"/>
            <a:ext cx="9437615" cy="6858000"/>
          </a:xfrm>
          <a:prstGeom prst="rect">
            <a:avLst/>
          </a:prstGeom>
        </p:spPr>
      </p:pic>
      <p:sp>
        <p:nvSpPr>
          <p:cNvPr id="2" name="Title 1"/>
          <p:cNvSpPr>
            <a:spLocks noGrp="1"/>
          </p:cNvSpPr>
          <p:nvPr>
            <p:ph type="title"/>
          </p:nvPr>
        </p:nvSpPr>
        <p:spPr>
          <a:xfrm>
            <a:off x="-76200" y="0"/>
            <a:ext cx="9372600" cy="914400"/>
          </a:xfrm>
        </p:spPr>
        <p:txBody>
          <a:bodyPr>
            <a:normAutofit/>
          </a:bodyPr>
          <a:lstStyle/>
          <a:p>
            <a:r>
              <a:rPr lang="en-US" b="1" dirty="0">
                <a:solidFill>
                  <a:schemeClr val="bg1"/>
                </a:solidFill>
              </a:rPr>
              <a:t>What is a Friends Testimony?</a:t>
            </a:r>
          </a:p>
        </p:txBody>
      </p:sp>
    </p:spTree>
    <p:extLst>
      <p:ext uri="{BB962C8B-B14F-4D97-AF65-F5344CB8AC3E}">
        <p14:creationId xmlns:p14="http://schemas.microsoft.com/office/powerpoint/2010/main" val="27675160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0" y="0"/>
            <a:ext cx="9143999" cy="6815132"/>
          </a:xfrm>
          <a:prstGeom prst="rect">
            <a:avLst/>
          </a:prstGeom>
        </p:spPr>
      </p:pic>
      <p:sp>
        <p:nvSpPr>
          <p:cNvPr id="6" name="Title 5"/>
          <p:cNvSpPr>
            <a:spLocks noGrp="1"/>
          </p:cNvSpPr>
          <p:nvPr>
            <p:ph type="title"/>
          </p:nvPr>
        </p:nvSpPr>
        <p:spPr>
          <a:xfrm>
            <a:off x="0" y="274638"/>
            <a:ext cx="8991600" cy="1143000"/>
          </a:xfrm>
        </p:spPr>
        <p:txBody>
          <a:bodyPr>
            <a:normAutofit/>
          </a:bodyPr>
          <a:lstStyle/>
          <a:p>
            <a:r>
              <a:rPr lang="en-US" b="1" dirty="0">
                <a:solidFill>
                  <a:schemeClr val="bg1"/>
                </a:solidFill>
              </a:rPr>
              <a:t>Religious Society of Friends Elders</a:t>
            </a:r>
          </a:p>
        </p:txBody>
      </p:sp>
      <p:sp>
        <p:nvSpPr>
          <p:cNvPr id="2" name="TextBox 1"/>
          <p:cNvSpPr txBox="1"/>
          <p:nvPr/>
        </p:nvSpPr>
        <p:spPr>
          <a:xfrm>
            <a:off x="76199" y="5652701"/>
            <a:ext cx="9067799" cy="1200329"/>
          </a:xfrm>
          <a:prstGeom prst="rect">
            <a:avLst/>
          </a:prstGeom>
          <a:solidFill>
            <a:schemeClr val="bg1"/>
          </a:solidFill>
        </p:spPr>
        <p:txBody>
          <a:bodyPr wrap="square" rtlCol="0">
            <a:spAutoFit/>
          </a:bodyPr>
          <a:lstStyle/>
          <a:p>
            <a:pPr algn="ctr"/>
            <a:r>
              <a:rPr lang="en-US" dirty="0">
                <a:latin typeface="Arial Black" panose="020B0A04020102020204" pitchFamily="34" charset="0"/>
              </a:rPr>
              <a:t>“They were changed men themselves before they went about to change others.”</a:t>
            </a:r>
          </a:p>
          <a:p>
            <a:pPr algn="ctr"/>
            <a:r>
              <a:rPr lang="en-US" dirty="0"/>
              <a:t>--- Wm. Penn</a:t>
            </a:r>
          </a:p>
          <a:p>
            <a:pPr algn="ctr"/>
            <a:endParaRPr lang="en-US" dirty="0">
              <a:solidFill>
                <a:schemeClr val="bg1"/>
              </a:solidFill>
            </a:endParaRPr>
          </a:p>
        </p:txBody>
      </p:sp>
    </p:spTree>
    <p:extLst>
      <p:ext uri="{BB962C8B-B14F-4D97-AF65-F5344CB8AC3E}">
        <p14:creationId xmlns:p14="http://schemas.microsoft.com/office/powerpoint/2010/main" val="37237914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620000" cy="914400"/>
          </a:xfrm>
        </p:spPr>
        <p:txBody>
          <a:bodyPr/>
          <a:lstStyle/>
          <a:p>
            <a:pPr algn="ctr"/>
            <a:r>
              <a:rPr lang="en-US" dirty="0">
                <a:latin typeface="Impact" panose="020B0806030902050204" pitchFamily="34" charset="0"/>
              </a:rPr>
              <a:t>Who are the Friends Elders?</a:t>
            </a:r>
          </a:p>
        </p:txBody>
      </p:sp>
      <p:sp>
        <p:nvSpPr>
          <p:cNvPr id="3" name="Content Placeholder 2"/>
          <p:cNvSpPr>
            <a:spLocks noGrp="1"/>
          </p:cNvSpPr>
          <p:nvPr>
            <p:ph idx="1"/>
          </p:nvPr>
        </p:nvSpPr>
        <p:spPr>
          <a:xfrm>
            <a:off x="0" y="1143000"/>
            <a:ext cx="9067800" cy="5715000"/>
          </a:xfrm>
          <a:solidFill>
            <a:schemeClr val="accent4">
              <a:lumMod val="60000"/>
              <a:lumOff val="40000"/>
            </a:schemeClr>
          </a:solidFill>
        </p:spPr>
        <p:txBody>
          <a:bodyPr>
            <a:normAutofit fontScale="77500" lnSpcReduction="20000"/>
          </a:bodyPr>
          <a:lstStyle/>
          <a:p>
            <a:pPr marL="137160" indent="0">
              <a:buNone/>
            </a:pPr>
            <a:endParaRPr lang="en-US" sz="1400" b="1" dirty="0" smtClean="0">
              <a:solidFill>
                <a:schemeClr val="bg1"/>
              </a:solidFill>
            </a:endParaRPr>
          </a:p>
          <a:p>
            <a:pPr marL="137160" indent="0">
              <a:buNone/>
            </a:pPr>
            <a:r>
              <a:rPr lang="en-US" sz="2600" b="1" dirty="0">
                <a:solidFill>
                  <a:schemeClr val="bg1"/>
                </a:solidFill>
              </a:rPr>
              <a:t>	Traditionally Friends have appointed from among their membership persons to serve as Elders of the Monthly Meeting.  Elders have been associated with the Pastor in the spiritual care of the Monthly Meeting and given counsel and guidance to the Pastor.  Historically Elders have been the persons who exercised a disciplinary oversight of the membership.</a:t>
            </a:r>
          </a:p>
          <a:p>
            <a:pPr marL="137160" indent="0">
              <a:buNone/>
            </a:pPr>
            <a:endParaRPr lang="en-US" sz="900" b="1" dirty="0">
              <a:solidFill>
                <a:schemeClr val="bg1"/>
              </a:solidFill>
            </a:endParaRPr>
          </a:p>
          <a:p>
            <a:pPr marL="137160" indent="0">
              <a:buNone/>
            </a:pPr>
            <a:r>
              <a:rPr lang="en-US" sz="2600" b="1" dirty="0">
                <a:solidFill>
                  <a:schemeClr val="bg1"/>
                </a:solidFill>
              </a:rPr>
              <a:t>	Elders are the persons who have grown most in the power and life of the Spirit and who have  matured through experience into a position of spiritual leadership.  Such persons, dedicated to the Truth, are steadfast in the Christian faith, live above personal reproach, are discerning and wise in spiritual matters and gifted in the graces of the Spirit (Ephesians 4:11-12; Galatians 5:22).</a:t>
            </a:r>
          </a:p>
          <a:p>
            <a:pPr marL="137160" indent="0">
              <a:buNone/>
            </a:pPr>
            <a:endParaRPr lang="en-US" sz="900" b="1" dirty="0">
              <a:solidFill>
                <a:schemeClr val="bg1"/>
              </a:solidFill>
            </a:endParaRPr>
          </a:p>
          <a:p>
            <a:pPr marL="137160" indent="0">
              <a:buNone/>
            </a:pPr>
            <a:r>
              <a:rPr lang="en-US" sz="2600" b="1" dirty="0">
                <a:solidFill>
                  <a:schemeClr val="bg1"/>
                </a:solidFill>
              </a:rPr>
              <a:t>	Elders function within the Monthly Meeting be recognizing and encouraging spiritual gifts among members, carrying a spiritual concern for the corporate life of the Monthly Meeting and giving loving and tender guidance to new Christians and those whose way of life is inconsistent with a Christian profession or out of unity with Friends’ principles.                                                          (IYM 2011:53)</a:t>
            </a:r>
          </a:p>
          <a:p>
            <a:pPr marL="137160" indent="0">
              <a:buNone/>
            </a:pPr>
            <a:endParaRPr lang="en-US" sz="2600" b="1" dirty="0">
              <a:solidFill>
                <a:schemeClr val="bg1"/>
              </a:solidFill>
            </a:endParaRPr>
          </a:p>
          <a:p>
            <a:pPr marL="137160" indent="0">
              <a:buNone/>
            </a:pPr>
            <a:endParaRPr lang="en-US" sz="2400" b="1" dirty="0">
              <a:solidFill>
                <a:schemeClr val="bg1"/>
              </a:solidFill>
            </a:endParaRPr>
          </a:p>
        </p:txBody>
      </p:sp>
    </p:spTree>
    <p:extLst>
      <p:ext uri="{BB962C8B-B14F-4D97-AF65-F5344CB8AC3E}">
        <p14:creationId xmlns:p14="http://schemas.microsoft.com/office/powerpoint/2010/main" val="17908670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1"/>
            <a:ext cx="9144000" cy="1120327"/>
          </a:xfrm>
        </p:spPr>
        <p:txBody>
          <a:bodyPr>
            <a:normAutofit fontScale="90000"/>
          </a:bodyPr>
          <a:lstStyle/>
          <a:p>
            <a:r>
              <a:rPr lang="en-US" sz="4900" dirty="0"/>
              <a:t>  </a:t>
            </a:r>
            <a:r>
              <a:rPr lang="en-US" sz="6700" u="sng" dirty="0">
                <a:latin typeface="Impact" panose="020B0806030902050204" pitchFamily="34" charset="0"/>
              </a:rPr>
              <a:t>Friends Elders</a:t>
            </a:r>
            <a:br>
              <a:rPr lang="en-US" sz="6700" u="sng" dirty="0">
                <a:latin typeface="Impact" panose="020B0806030902050204" pitchFamily="34" charset="0"/>
              </a:rPr>
            </a:br>
            <a:endParaRPr lang="en-US" sz="6700" u="sng" dirty="0">
              <a:latin typeface="Impact" panose="020B0806030902050204" pitchFamily="34" charset="0"/>
            </a:endParaRPr>
          </a:p>
        </p:txBody>
      </p:sp>
      <p:sp>
        <p:nvSpPr>
          <p:cNvPr id="3" name="Content Placeholder 2"/>
          <p:cNvSpPr>
            <a:spLocks noGrp="1"/>
          </p:cNvSpPr>
          <p:nvPr>
            <p:ph sz="half" idx="1"/>
          </p:nvPr>
        </p:nvSpPr>
        <p:spPr>
          <a:xfrm>
            <a:off x="20782" y="1371600"/>
            <a:ext cx="4971363" cy="5562600"/>
          </a:xfrm>
          <a:solidFill>
            <a:schemeClr val="accent4">
              <a:lumMod val="40000"/>
              <a:lumOff val="60000"/>
            </a:schemeClr>
          </a:solidFill>
        </p:spPr>
        <p:txBody>
          <a:bodyPr>
            <a:normAutofit fontScale="32500" lnSpcReduction="20000"/>
          </a:bodyPr>
          <a:lstStyle/>
          <a:p>
            <a:pPr marL="137160" indent="0" algn="ctr">
              <a:lnSpc>
                <a:spcPct val="120000"/>
              </a:lnSpc>
              <a:spcBef>
                <a:spcPts val="0"/>
              </a:spcBef>
              <a:buNone/>
            </a:pPr>
            <a:r>
              <a:rPr lang="en-US" sz="7400" b="1" u="sng" dirty="0">
                <a:solidFill>
                  <a:schemeClr val="bg1"/>
                </a:solidFill>
              </a:rPr>
              <a:t>Robert &amp; Lydia Tomlinson (Westfield Friends)</a:t>
            </a:r>
          </a:p>
          <a:p>
            <a:pPr marL="137160" indent="0" algn="ctr">
              <a:buNone/>
            </a:pPr>
            <a:endParaRPr lang="en-US" sz="2500" b="1" dirty="0">
              <a:solidFill>
                <a:schemeClr val="bg1"/>
              </a:solidFill>
            </a:endParaRPr>
          </a:p>
          <a:p>
            <a:pPr marL="137160" indent="0" algn="just">
              <a:buNone/>
            </a:pPr>
            <a:r>
              <a:rPr lang="en-US" sz="4200" b="1" dirty="0">
                <a:solidFill>
                  <a:schemeClr val="bg1"/>
                </a:solidFill>
              </a:rPr>
              <a:t>	</a:t>
            </a:r>
            <a:r>
              <a:rPr lang="en-US" sz="5000" b="1" dirty="0">
                <a:solidFill>
                  <a:schemeClr val="bg1"/>
                </a:solidFill>
              </a:rPr>
              <a:t>Were middle aged people; elders for many years, and active in the interests of the church.  She, especially, was a leader.  Conscientiously in their places at all services of the church, allowing no small matter or ordinary circumstance to interfere with this duty.  Deeply interested in the Anti-Slavery movement and conscientious about using slave-labor goods.  A journey to Greensboro, Indiana, was sometimes made, where free-labor goods could be obtained, Lydia refusing to purchase a calico dress which was known to have had in it the toil of the slave; and she preferred her coffee without sugar rather than use that coming from the cane-fields of the South.  He was a conductor on the underground railroad, and their home was a refuge for many a poor, closely-pursued, runaway slave</a:t>
            </a:r>
            <a:r>
              <a:rPr lang="en-US" sz="3600" b="1" dirty="0">
                <a:solidFill>
                  <a:schemeClr val="bg1"/>
                </a:solidFill>
              </a:rPr>
              <a:t>.     </a:t>
            </a:r>
            <a:r>
              <a:rPr lang="en-US" sz="2400" b="1" dirty="0">
                <a:solidFill>
                  <a:schemeClr val="bg1"/>
                </a:solidFill>
              </a:rPr>
              <a:t>(1908:152)</a:t>
            </a:r>
          </a:p>
          <a:p>
            <a:pPr marL="137160" indent="0" algn="ctr">
              <a:buNone/>
            </a:pPr>
            <a:endParaRPr lang="en-US" b="1" dirty="0">
              <a:solidFill>
                <a:schemeClr val="bg1"/>
              </a:solidFill>
            </a:endParaRPr>
          </a:p>
          <a:p>
            <a:pPr marL="137160" indent="0" algn="just">
              <a:buNone/>
            </a:pPr>
            <a:r>
              <a:rPr lang="en-US" b="1" dirty="0">
                <a:solidFill>
                  <a:schemeClr val="bg1"/>
                </a:solidFill>
              </a:rPr>
              <a:t>  </a:t>
            </a:r>
          </a:p>
        </p:txBody>
      </p:sp>
      <p:pic>
        <p:nvPicPr>
          <p:cNvPr id="14" name="Content Placeholder 1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52236" y="1141109"/>
            <a:ext cx="4038600" cy="2625090"/>
          </a:xfr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4873" y="3821617"/>
            <a:ext cx="3313326" cy="2895600"/>
          </a:xfrm>
          <a:prstGeom prst="rect">
            <a:avLst/>
          </a:prstGeom>
        </p:spPr>
      </p:pic>
    </p:spTree>
    <p:extLst>
      <p:ext uri="{BB962C8B-B14F-4D97-AF65-F5344CB8AC3E}">
        <p14:creationId xmlns:p14="http://schemas.microsoft.com/office/powerpoint/2010/main" val="21810689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458200" cy="1143000"/>
          </a:xfrm>
        </p:spPr>
        <p:txBody>
          <a:bodyPr>
            <a:noAutofit/>
          </a:bodyPr>
          <a:lstStyle/>
          <a:p>
            <a:r>
              <a:rPr lang="en-US" sz="5400" u="sng" dirty="0">
                <a:latin typeface="Impact" panose="020B0806030902050204" pitchFamily="34" charset="0"/>
              </a:rPr>
              <a:t>Role of the Friends Elders</a:t>
            </a:r>
            <a:br>
              <a:rPr lang="en-US" sz="5400" u="sng" dirty="0">
                <a:latin typeface="Impact" panose="020B0806030902050204" pitchFamily="34" charset="0"/>
              </a:rPr>
            </a:br>
            <a:r>
              <a:rPr lang="en-US" sz="2000" u="sng" dirty="0">
                <a:latin typeface="+mn-lt"/>
              </a:rPr>
              <a:t>IYM</a:t>
            </a:r>
          </a:p>
        </p:txBody>
      </p:sp>
      <p:sp>
        <p:nvSpPr>
          <p:cNvPr id="5" name="Content Placeholder 4"/>
          <p:cNvSpPr>
            <a:spLocks noGrp="1"/>
          </p:cNvSpPr>
          <p:nvPr>
            <p:ph idx="1"/>
          </p:nvPr>
        </p:nvSpPr>
        <p:spPr>
          <a:xfrm>
            <a:off x="228600" y="1447800"/>
            <a:ext cx="8915400" cy="4953000"/>
          </a:xfrm>
        </p:spPr>
        <p:txBody>
          <a:bodyPr>
            <a:noAutofit/>
          </a:bodyPr>
          <a:lstStyle/>
          <a:p>
            <a:pPr marL="137160" indent="0">
              <a:buNone/>
            </a:pPr>
            <a:r>
              <a:rPr lang="en-US" sz="2800" b="1" dirty="0">
                <a:solidFill>
                  <a:schemeClr val="bg1"/>
                </a:solidFill>
                <a:latin typeface="+mn-lt"/>
              </a:rPr>
              <a:t>Spiritual Welfare of Meeting &amp; Meeting for Worship </a:t>
            </a:r>
            <a:r>
              <a:rPr lang="en-US" sz="2800" i="1" dirty="0">
                <a:solidFill>
                  <a:schemeClr val="bg1"/>
                </a:solidFill>
                <a:latin typeface="+mn-lt"/>
              </a:rPr>
              <a:t>(pp. 43, 53, 64)</a:t>
            </a:r>
          </a:p>
          <a:p>
            <a:pPr marL="137160" indent="0">
              <a:buNone/>
            </a:pPr>
            <a:r>
              <a:rPr lang="en-US" sz="2800" b="1" dirty="0">
                <a:solidFill>
                  <a:schemeClr val="bg1"/>
                </a:solidFill>
                <a:latin typeface="+mn-lt"/>
              </a:rPr>
              <a:t>Prayer &amp; Discernment for the Monthly Meeting</a:t>
            </a:r>
          </a:p>
          <a:p>
            <a:pPr marL="137160" indent="0">
              <a:buNone/>
            </a:pPr>
            <a:r>
              <a:rPr lang="en-US" sz="2800" b="1" dirty="0">
                <a:solidFill>
                  <a:schemeClr val="bg1"/>
                </a:solidFill>
                <a:latin typeface="+mn-lt"/>
              </a:rPr>
              <a:t>	* Membership &amp; Gifts </a:t>
            </a:r>
            <a:r>
              <a:rPr lang="en-US" sz="2800" i="1" dirty="0">
                <a:solidFill>
                  <a:schemeClr val="bg1"/>
                </a:solidFill>
                <a:latin typeface="+mn-lt"/>
              </a:rPr>
              <a:t>(pp. 64-65)</a:t>
            </a:r>
          </a:p>
          <a:p>
            <a:pPr marL="137160" indent="0">
              <a:buNone/>
            </a:pPr>
            <a:r>
              <a:rPr lang="en-US" sz="2800" b="1" dirty="0">
                <a:solidFill>
                  <a:schemeClr val="bg1"/>
                </a:solidFill>
                <a:latin typeface="+mn-lt"/>
              </a:rPr>
              <a:t>	* Recording of Ministry </a:t>
            </a:r>
            <a:r>
              <a:rPr lang="en-US" sz="2800" i="1" dirty="0">
                <a:solidFill>
                  <a:schemeClr val="bg1"/>
                </a:solidFill>
                <a:latin typeface="+mn-lt"/>
              </a:rPr>
              <a:t>(p. 65)</a:t>
            </a:r>
          </a:p>
          <a:p>
            <a:pPr marL="137160" indent="0">
              <a:buNone/>
            </a:pPr>
            <a:r>
              <a:rPr lang="en-US" sz="2800" b="1" dirty="0">
                <a:solidFill>
                  <a:schemeClr val="bg1"/>
                </a:solidFill>
                <a:latin typeface="+mn-lt"/>
              </a:rPr>
              <a:t>	* Spiritual Evaluation of Meeting </a:t>
            </a:r>
            <a:r>
              <a:rPr lang="en-US" sz="2800" i="1" dirty="0">
                <a:solidFill>
                  <a:schemeClr val="bg1"/>
                </a:solidFill>
                <a:latin typeface="+mn-lt"/>
              </a:rPr>
              <a:t>(pp. 66-67)</a:t>
            </a:r>
          </a:p>
          <a:p>
            <a:pPr marL="137160" indent="0">
              <a:buNone/>
            </a:pPr>
            <a:r>
              <a:rPr lang="en-US" sz="2800" b="1" dirty="0">
                <a:solidFill>
                  <a:schemeClr val="bg1"/>
                </a:solidFill>
                <a:latin typeface="+mn-lt"/>
              </a:rPr>
              <a:t>Relations to Pastor </a:t>
            </a:r>
            <a:r>
              <a:rPr lang="en-US" sz="2800" i="1" dirty="0">
                <a:solidFill>
                  <a:schemeClr val="bg1"/>
                </a:solidFill>
                <a:latin typeface="+mn-lt"/>
              </a:rPr>
              <a:t>(pp. 44,65-66)</a:t>
            </a:r>
          </a:p>
          <a:p>
            <a:pPr marL="137160" indent="0">
              <a:buNone/>
            </a:pPr>
            <a:r>
              <a:rPr lang="en-US" sz="2800" b="1" dirty="0">
                <a:solidFill>
                  <a:schemeClr val="bg1"/>
                </a:solidFill>
                <a:latin typeface="+mn-lt"/>
              </a:rPr>
              <a:t>Memorials </a:t>
            </a:r>
            <a:r>
              <a:rPr lang="en-US" sz="2800" i="1" dirty="0">
                <a:solidFill>
                  <a:schemeClr val="bg1"/>
                </a:solidFill>
                <a:latin typeface="+mn-lt"/>
              </a:rPr>
              <a:t>(p. 66)</a:t>
            </a:r>
          </a:p>
          <a:p>
            <a:pPr marL="137160" indent="0">
              <a:buNone/>
            </a:pPr>
            <a:r>
              <a:rPr lang="en-US" sz="2800" b="1" dirty="0">
                <a:solidFill>
                  <a:schemeClr val="bg1"/>
                </a:solidFill>
                <a:latin typeface="+mn-lt"/>
              </a:rPr>
              <a:t>Harmonious Relations in the Meeting </a:t>
            </a:r>
            <a:r>
              <a:rPr lang="en-US" sz="2800" i="1" dirty="0">
                <a:solidFill>
                  <a:schemeClr val="bg1"/>
                </a:solidFill>
                <a:latin typeface="+mn-lt"/>
              </a:rPr>
              <a:t>(pp. 44, 64)</a:t>
            </a:r>
          </a:p>
        </p:txBody>
      </p:sp>
    </p:spTree>
    <p:extLst>
      <p:ext uri="{BB962C8B-B14F-4D97-AF65-F5344CB8AC3E}">
        <p14:creationId xmlns:p14="http://schemas.microsoft.com/office/powerpoint/2010/main" val="33809717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7620000" cy="910856"/>
          </a:xfrm>
        </p:spPr>
        <p:txBody>
          <a:bodyPr>
            <a:normAutofit fontScale="90000"/>
          </a:bodyPr>
          <a:lstStyle/>
          <a:p>
            <a:r>
              <a:rPr lang="en-US" u="sng" dirty="0">
                <a:latin typeface="Impact" panose="020B0806030902050204" pitchFamily="34" charset="0"/>
              </a:rPr>
              <a:t>Qualification &amp; Nomination of an Elder</a:t>
            </a:r>
          </a:p>
        </p:txBody>
      </p:sp>
      <p:sp>
        <p:nvSpPr>
          <p:cNvPr id="4" name="Content Placeholder 3"/>
          <p:cNvSpPr>
            <a:spLocks noGrp="1"/>
          </p:cNvSpPr>
          <p:nvPr>
            <p:ph sz="half" idx="2"/>
          </p:nvPr>
        </p:nvSpPr>
        <p:spPr>
          <a:xfrm>
            <a:off x="5105400" y="1215656"/>
            <a:ext cx="3733800" cy="5413744"/>
          </a:xfrm>
          <a:solidFill>
            <a:schemeClr val="accent4">
              <a:lumMod val="40000"/>
              <a:lumOff val="60000"/>
            </a:schemeClr>
          </a:solidFill>
        </p:spPr>
        <p:txBody>
          <a:bodyPr>
            <a:normAutofit fontScale="85000" lnSpcReduction="20000"/>
          </a:bodyPr>
          <a:lstStyle/>
          <a:p>
            <a:pPr marL="137160" indent="0" algn="just">
              <a:buNone/>
            </a:pPr>
            <a:r>
              <a:rPr lang="en-US" sz="2000" b="1" dirty="0">
                <a:solidFill>
                  <a:schemeClr val="bg1"/>
                </a:solidFill>
              </a:rPr>
              <a:t>The Nominating Committee of the Monthly Meeting shall annually propose to the Monthly Meeting the names of Adult Members who possess or may develop the capacities of spiritual leadership and ministry for the members and attenders of the Monthly Meeting.  </a:t>
            </a:r>
            <a:r>
              <a:rPr lang="en-US" sz="2000" b="1" u="sng" dirty="0">
                <a:solidFill>
                  <a:schemeClr val="bg1"/>
                </a:solidFill>
              </a:rPr>
              <a:t>These persons should be ones whose lives demonstrate spiritual discernment and dedication to the Truth.   They should have a good knowledge and understanding of the Bible, the teachings of Christianity, and the principles and the work of the Religious Society of Friends.  Their lives should stand as a testimony to the leadership of the Holy Spirit.   </a:t>
            </a:r>
          </a:p>
          <a:p>
            <a:pPr marL="137160" indent="0" algn="just">
              <a:buNone/>
            </a:pPr>
            <a:endParaRPr lang="en-US" sz="900" b="1" u="sng" dirty="0">
              <a:solidFill>
                <a:schemeClr val="bg1"/>
              </a:solidFill>
            </a:endParaRPr>
          </a:p>
          <a:p>
            <a:pPr marL="137160" indent="0" algn="ctr">
              <a:buNone/>
            </a:pPr>
            <a:r>
              <a:rPr lang="en-US" sz="2000" i="1" dirty="0">
                <a:solidFill>
                  <a:schemeClr val="bg1"/>
                </a:solidFill>
              </a:rPr>
              <a:t>[IYM Faith &amp; Practice, p. 63]</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215656"/>
            <a:ext cx="4724400" cy="5108944"/>
          </a:xfrm>
          <a:prstGeom prst="rect">
            <a:avLst/>
          </a:prstGeom>
          <a:ln>
            <a:noFill/>
          </a:ln>
          <a:effectLst>
            <a:softEdge rad="112500"/>
          </a:effectLst>
        </p:spPr>
      </p:pic>
    </p:spTree>
    <p:extLst>
      <p:ext uri="{BB962C8B-B14F-4D97-AF65-F5344CB8AC3E}">
        <p14:creationId xmlns:p14="http://schemas.microsoft.com/office/powerpoint/2010/main" val="8763877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7159090" cy="1777048"/>
          </a:xfrm>
        </p:spPr>
        <p:txBody>
          <a:bodyPr>
            <a:normAutofit/>
          </a:bodyPr>
          <a:lstStyle/>
          <a:p>
            <a:r>
              <a:rPr lang="en-US" dirty="0">
                <a:latin typeface="Impact" panose="020B0806030902050204" pitchFamily="34" charset="0"/>
              </a:rPr>
              <a:t>Seed of Faith &amp; Irma Morris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220310"/>
            <a:ext cx="7518578" cy="525669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960451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 y="15240"/>
            <a:ext cx="9144000" cy="1020762"/>
          </a:xfrm>
        </p:spPr>
        <p:txBody>
          <a:bodyPr>
            <a:normAutofit/>
          </a:bodyPr>
          <a:lstStyle/>
          <a:p>
            <a:pPr algn="ctr">
              <a:defRPr/>
            </a:pPr>
            <a:r>
              <a:rPr lang="en-US" sz="6000" b="1" u="sng" dirty="0">
                <a:latin typeface="Impact" panose="020B0806030902050204" pitchFamily="34" charset="0"/>
              </a:rPr>
              <a:t>Discussion</a:t>
            </a:r>
          </a:p>
        </p:txBody>
      </p:sp>
      <p:sp>
        <p:nvSpPr>
          <p:cNvPr id="9219" name="Content Placeholder 2"/>
          <p:cNvSpPr>
            <a:spLocks noGrp="1"/>
          </p:cNvSpPr>
          <p:nvPr>
            <p:ph idx="1"/>
          </p:nvPr>
        </p:nvSpPr>
        <p:spPr>
          <a:xfrm>
            <a:off x="352952" y="1508117"/>
            <a:ext cx="5285848" cy="4283083"/>
          </a:xfrm>
        </p:spPr>
        <p:txBody>
          <a:bodyPr>
            <a:normAutofit fontScale="32500" lnSpcReduction="20000"/>
          </a:bodyPr>
          <a:lstStyle/>
          <a:p>
            <a:pPr marL="137160" indent="0">
              <a:buNone/>
            </a:pPr>
            <a:r>
              <a:rPr lang="en-US" sz="7300" b="1" dirty="0">
                <a:solidFill>
                  <a:schemeClr val="bg1"/>
                </a:solidFill>
              </a:rPr>
              <a:t>Why do you believe the discernment of spiritual qualities in an individual are important for the nomination a Friends Elder?  </a:t>
            </a:r>
          </a:p>
          <a:p>
            <a:pPr marL="137160" indent="0">
              <a:buNone/>
            </a:pPr>
            <a:endParaRPr lang="en-US" sz="7300" b="1" dirty="0">
              <a:solidFill>
                <a:schemeClr val="bg1"/>
              </a:solidFill>
            </a:endParaRPr>
          </a:p>
          <a:p>
            <a:pPr marL="137160" indent="0">
              <a:buNone/>
            </a:pPr>
            <a:r>
              <a:rPr lang="en-US" sz="7300" b="1" dirty="0">
                <a:solidFill>
                  <a:schemeClr val="bg1"/>
                </a:solidFill>
              </a:rPr>
              <a:t>What is the difference between an elder and a “representative”?</a:t>
            </a:r>
          </a:p>
          <a:p>
            <a:pPr marL="137160" indent="0">
              <a:buNone/>
            </a:pPr>
            <a:endParaRPr lang="en-US" sz="7300" b="1" dirty="0">
              <a:solidFill>
                <a:schemeClr val="bg1"/>
              </a:solidFill>
            </a:endParaRPr>
          </a:p>
          <a:p>
            <a:pPr marL="137160" indent="0">
              <a:buNone/>
            </a:pPr>
            <a:r>
              <a:rPr lang="en-US" sz="7300" b="1" dirty="0">
                <a:solidFill>
                  <a:schemeClr val="bg1"/>
                </a:solidFill>
              </a:rPr>
              <a:t>When and how has an “elder” helped you to hear and discern God’s voice?</a:t>
            </a:r>
            <a:endParaRPr lang="en-US" sz="3200" b="1" dirty="0">
              <a:solidFill>
                <a:schemeClr val="bg1"/>
              </a:solidFill>
            </a:endParaRPr>
          </a:p>
        </p:txBody>
      </p:sp>
      <p:pic>
        <p:nvPicPr>
          <p:cNvPr id="33797" name="Picture 5" descr="candle_flame"/>
          <p:cNvPicPr>
            <a:picLocks noGrp="1" noChangeAspect="1" noChangeArrowheads="1"/>
          </p:cNvPicPr>
          <p:nvPr>
            <p:ph type="body" sz="half" idx="4294967295"/>
          </p:nvPr>
        </p:nvPicPr>
        <p:blipFill>
          <a:blip r:embed="rId2"/>
          <a:srcRect/>
          <a:stretch>
            <a:fillRect/>
          </a:stretch>
        </p:blipFill>
        <p:spPr>
          <a:xfrm>
            <a:off x="5715000" y="1508117"/>
            <a:ext cx="3035300" cy="4114800"/>
          </a:xfrm>
          <a:noFill/>
          <a:ln w="57150" cmpd="thinThick">
            <a:solidFill>
              <a:schemeClr val="tx1"/>
            </a:solidFill>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417638"/>
          </a:xfrm>
        </p:spPr>
        <p:txBody>
          <a:bodyPr>
            <a:normAutofit fontScale="90000"/>
          </a:bodyPr>
          <a:lstStyle/>
          <a:p>
            <a:r>
              <a:rPr lang="en-US" sz="4400" u="sng" dirty="0">
                <a:solidFill>
                  <a:schemeClr val="bg1"/>
                </a:solidFill>
                <a:latin typeface="Impact" panose="020B0806030902050204" pitchFamily="34" charset="0"/>
              </a:rPr>
              <a:t>Spiritual Welfare of the Meeting</a:t>
            </a:r>
            <a:r>
              <a:rPr lang="en-US" sz="4400" u="sng" dirty="0">
                <a:solidFill>
                  <a:schemeClr val="bg1"/>
                </a:solidFill>
              </a:rPr>
              <a:t/>
            </a:r>
            <a:br>
              <a:rPr lang="en-US" sz="4400" u="sng" dirty="0">
                <a:solidFill>
                  <a:schemeClr val="bg1"/>
                </a:solidFill>
              </a:rPr>
            </a:br>
            <a:r>
              <a:rPr lang="en-US" sz="4400" i="1" dirty="0">
                <a:solidFill>
                  <a:schemeClr val="bg1"/>
                </a:solidFill>
                <a:latin typeface="Book Antiqua" panose="02040602050305030304" pitchFamily="18" charset="0"/>
              </a:rPr>
              <a:t>The Gathering of a Meeting</a:t>
            </a:r>
            <a:endParaRPr lang="en-US" sz="4400" i="1" u="sng" dirty="0">
              <a:solidFill>
                <a:schemeClr val="bg1"/>
              </a:solidFill>
              <a:latin typeface="Book Antiqua" panose="02040602050305030304" pitchFamily="18"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17638"/>
            <a:ext cx="9144000" cy="5388864"/>
          </a:xfrm>
          <a:prstGeom prst="rect">
            <a:avLst/>
          </a:prstGeom>
        </p:spPr>
      </p:pic>
    </p:spTree>
    <p:extLst>
      <p:ext uri="{BB962C8B-B14F-4D97-AF65-F5344CB8AC3E}">
        <p14:creationId xmlns:p14="http://schemas.microsoft.com/office/powerpoint/2010/main" val="33590922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162800" cy="1066800"/>
          </a:xfrm>
        </p:spPr>
        <p:txBody>
          <a:bodyPr>
            <a:normAutofit fontScale="90000"/>
          </a:bodyPr>
          <a:lstStyle/>
          <a:p>
            <a:pPr algn="ctr">
              <a:defRPr/>
            </a:pPr>
            <a:r>
              <a:rPr lang="en-US" sz="6700" u="sng" dirty="0">
                <a:latin typeface="Impact" panose="020B0806030902050204" pitchFamily="34" charset="0"/>
              </a:rPr>
              <a:t>Gathering </a:t>
            </a:r>
            <a:r>
              <a:rPr lang="en-US" u="sng" dirty="0"/>
              <a:t/>
            </a:r>
            <a:br>
              <a:rPr lang="en-US" u="sng" dirty="0"/>
            </a:br>
            <a:r>
              <a:rPr lang="en-US" sz="3100" i="1" dirty="0">
                <a:latin typeface="Book Antiqua" panose="02040602050305030304" pitchFamily="18" charset="0"/>
              </a:rPr>
              <a:t>a Friends Meeting for Worship</a:t>
            </a:r>
          </a:p>
        </p:txBody>
      </p:sp>
      <p:sp>
        <p:nvSpPr>
          <p:cNvPr id="56322" name="Content Placeholder 2"/>
          <p:cNvSpPr>
            <a:spLocks noGrp="1"/>
          </p:cNvSpPr>
          <p:nvPr>
            <p:ph idx="1"/>
          </p:nvPr>
        </p:nvSpPr>
        <p:spPr>
          <a:xfrm>
            <a:off x="0" y="1676400"/>
            <a:ext cx="9144000" cy="5181600"/>
          </a:xfrm>
          <a:solidFill>
            <a:schemeClr val="accent4">
              <a:lumMod val="40000"/>
              <a:lumOff val="60000"/>
            </a:schemeClr>
          </a:solidFill>
        </p:spPr>
        <p:txBody>
          <a:bodyPr>
            <a:normAutofit lnSpcReduction="10000"/>
          </a:bodyPr>
          <a:lstStyle/>
          <a:p>
            <a:pPr indent="0">
              <a:spcBef>
                <a:spcPts val="0"/>
              </a:spcBef>
              <a:buFontTx/>
              <a:buNone/>
            </a:pPr>
            <a:r>
              <a:rPr lang="en-US" sz="2400" b="1" dirty="0">
                <a:solidFill>
                  <a:schemeClr val="bg1"/>
                </a:solidFill>
              </a:rPr>
              <a:t>One condition for such a group experience seems to be this:  Some individuals need already, upon entering the meeting, to be gathered deep in the spirit of worship.  </a:t>
            </a:r>
          </a:p>
          <a:p>
            <a:pPr indent="0">
              <a:spcBef>
                <a:spcPts val="0"/>
              </a:spcBef>
              <a:buFontTx/>
              <a:buNone/>
            </a:pPr>
            <a:endParaRPr lang="en-US" sz="2400" b="1" dirty="0">
              <a:solidFill>
                <a:schemeClr val="bg1"/>
              </a:solidFill>
            </a:endParaRPr>
          </a:p>
          <a:p>
            <a:pPr indent="0">
              <a:spcBef>
                <a:spcPts val="0"/>
              </a:spcBef>
              <a:buFontTx/>
              <a:buNone/>
            </a:pPr>
            <a:r>
              <a:rPr lang="en-US" sz="2400" b="1" dirty="0">
                <a:solidFill>
                  <a:schemeClr val="bg1"/>
                </a:solidFill>
              </a:rPr>
              <a:t>There must be some kindled hearts when the meeting begins. </a:t>
            </a:r>
          </a:p>
          <a:p>
            <a:pPr indent="0">
              <a:spcBef>
                <a:spcPts val="0"/>
              </a:spcBef>
              <a:buFontTx/>
              <a:buNone/>
            </a:pPr>
            <a:endParaRPr lang="en-US" sz="2400" b="1" dirty="0">
              <a:solidFill>
                <a:schemeClr val="bg1"/>
              </a:solidFill>
            </a:endParaRPr>
          </a:p>
          <a:p>
            <a:pPr indent="0">
              <a:spcBef>
                <a:spcPts val="0"/>
              </a:spcBef>
              <a:buFontTx/>
              <a:buNone/>
            </a:pPr>
            <a:r>
              <a:rPr lang="en-US" sz="2400" b="1" dirty="0">
                <a:solidFill>
                  <a:schemeClr val="bg1"/>
                </a:solidFill>
              </a:rPr>
              <a:t>In them, and from them, begins the work of worship.  The spiritual devotion of a few persons, silently deep in active adoration, is needed to kindle the rest, to help those others who enter the service with tangled, harried, distraught thoughts to be melted and quieted and released and made pliant, ready for the work of God and His Real Presence…</a:t>
            </a:r>
          </a:p>
          <a:p>
            <a:pPr algn="ctr">
              <a:lnSpc>
                <a:spcPct val="90000"/>
              </a:lnSpc>
              <a:buFontTx/>
              <a:buNone/>
            </a:pPr>
            <a:r>
              <a:rPr lang="en-US" sz="1400" i="1" dirty="0"/>
              <a:t>Thomas Kelly, </a:t>
            </a:r>
            <a:r>
              <a:rPr lang="en-US" sz="1400" i="1" u="sng" dirty="0"/>
              <a:t>The Eternal Promise</a:t>
            </a:r>
            <a:r>
              <a:rPr lang="en-US" sz="1400" i="1" dirty="0"/>
              <a:t>, p. 97</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20200" cy="1295400"/>
          </a:xfrm>
        </p:spPr>
        <p:txBody>
          <a:bodyPr>
            <a:normAutofit/>
          </a:bodyPr>
          <a:lstStyle/>
          <a:p>
            <a:pPr algn="ctr">
              <a:defRPr/>
            </a:pPr>
            <a:r>
              <a:rPr lang="en-US" sz="4800" b="1" u="sng" dirty="0">
                <a:latin typeface="Impact" panose="020B0806030902050204" pitchFamily="34" charset="0"/>
              </a:rPr>
              <a:t>Meeting for Worship</a:t>
            </a:r>
            <a:r>
              <a:rPr lang="en-US" sz="3600" b="1" u="sng" dirty="0">
                <a:latin typeface="Bodoni MT" panose="02070603080606020203" pitchFamily="18" charset="0"/>
              </a:rPr>
              <a:t/>
            </a:r>
            <a:br>
              <a:rPr lang="en-US" sz="3600" b="1" u="sng" dirty="0">
                <a:latin typeface="Bodoni MT" panose="02070603080606020203" pitchFamily="18" charset="0"/>
              </a:rPr>
            </a:br>
            <a:r>
              <a:rPr lang="en-US" sz="2200" dirty="0"/>
              <a:t>George Fox Pastoral Epistle #344, 1677</a:t>
            </a:r>
          </a:p>
        </p:txBody>
      </p:sp>
      <p:sp>
        <p:nvSpPr>
          <p:cNvPr id="31746" name="Content Placeholder 2"/>
          <p:cNvSpPr>
            <a:spLocks noGrp="1"/>
          </p:cNvSpPr>
          <p:nvPr>
            <p:ph idx="1"/>
          </p:nvPr>
        </p:nvSpPr>
        <p:spPr>
          <a:xfrm>
            <a:off x="0" y="1143000"/>
            <a:ext cx="5334000" cy="5715000"/>
          </a:xfrm>
        </p:spPr>
        <p:txBody>
          <a:bodyPr>
            <a:normAutofit lnSpcReduction="10000"/>
          </a:bodyPr>
          <a:lstStyle/>
          <a:p>
            <a:pPr>
              <a:buFontTx/>
              <a:buNone/>
            </a:pPr>
            <a:r>
              <a:rPr lang="en-US" sz="2000" b="1" dirty="0">
                <a:solidFill>
                  <a:schemeClr val="bg1"/>
                </a:solidFill>
              </a:rPr>
              <a:t>Dear Friends, my love in the Lord Jesus Christ to you all..</a:t>
            </a:r>
          </a:p>
          <a:p>
            <a:pPr>
              <a:buFontTx/>
              <a:buNone/>
            </a:pPr>
            <a:r>
              <a:rPr lang="en-US" sz="2000" b="1" dirty="0">
                <a:solidFill>
                  <a:schemeClr val="bg1"/>
                </a:solidFill>
              </a:rPr>
              <a:t>My desires are, the God of all Peace and the Son of Peace, may fill all your hearts with his Love, Peace, Wisdom and Knowledge in all things, to do his heavenly glorious will, in that you will know his Son’s doctrine; and, as you know it, obey it…</a:t>
            </a:r>
          </a:p>
          <a:p>
            <a:pPr>
              <a:buFontTx/>
              <a:buNone/>
            </a:pPr>
            <a:r>
              <a:rPr lang="en-US" sz="2000" b="1" dirty="0">
                <a:solidFill>
                  <a:schemeClr val="bg1"/>
                </a:solidFill>
              </a:rPr>
              <a:t>All your Men and Women’s Meetings everywhere, keep in the Power of the Lord Jesus Christ in his Gospel… So that all the faithful men and women may in the Lord’s Power be stirred up in their inheritances of the same Gospel, to labor in it, helps-meets in the </a:t>
            </a:r>
            <a:r>
              <a:rPr lang="en-US" sz="2000" b="1" u="sng" dirty="0">
                <a:solidFill>
                  <a:schemeClr val="bg1"/>
                </a:solidFill>
              </a:rPr>
              <a:t>Restoration</a:t>
            </a:r>
            <a:r>
              <a:rPr lang="en-US" sz="2000" b="1" dirty="0">
                <a:solidFill>
                  <a:schemeClr val="bg1"/>
                </a:solidFill>
              </a:rPr>
              <a:t>, as Man and Woman was before the Fall in the Garden of God.   </a:t>
            </a:r>
          </a:p>
          <a:p>
            <a:pPr algn="ctr">
              <a:buFontTx/>
              <a:buNone/>
            </a:pPr>
            <a:r>
              <a:rPr lang="en-US" sz="1050" i="1" dirty="0"/>
              <a:t>[</a:t>
            </a:r>
            <a:r>
              <a:rPr lang="en-US" sz="1050" i="1" u="sng" dirty="0"/>
              <a:t>The Power of the Lord is Over All, the Pastoral Letters of George Fox</a:t>
            </a:r>
            <a:r>
              <a:rPr lang="en-US" sz="1050" i="1" dirty="0"/>
              <a:t>, p. 357]</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632857"/>
            <a:ext cx="3428910" cy="473528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3200400" cy="2362200"/>
          </a:xfrm>
        </p:spPr>
        <p:txBody>
          <a:bodyPr>
            <a:normAutofit fontScale="90000"/>
          </a:bodyPr>
          <a:lstStyle/>
          <a:p>
            <a:pPr algn="ctr"/>
            <a:r>
              <a:rPr lang="en-US" sz="3600" u="sng" dirty="0">
                <a:solidFill>
                  <a:schemeClr val="bg1"/>
                </a:solidFill>
              </a:rPr>
              <a:t>Forgotten </a:t>
            </a:r>
            <a:br>
              <a:rPr lang="en-US" sz="3600" u="sng" dirty="0">
                <a:solidFill>
                  <a:schemeClr val="bg1"/>
                </a:solidFill>
              </a:rPr>
            </a:br>
            <a:r>
              <a:rPr lang="en-US" sz="3600" u="sng" dirty="0">
                <a:solidFill>
                  <a:schemeClr val="bg1"/>
                </a:solidFill>
              </a:rPr>
              <a:t>Friends</a:t>
            </a:r>
            <a:br>
              <a:rPr lang="en-US" sz="3600" u="sng" dirty="0">
                <a:solidFill>
                  <a:schemeClr val="bg1"/>
                </a:solidFill>
              </a:rPr>
            </a:br>
            <a:r>
              <a:rPr lang="en-US" sz="3600" u="sng" dirty="0">
                <a:solidFill>
                  <a:schemeClr val="bg1"/>
                </a:solidFill>
              </a:rPr>
              <a:t>Testimonies</a:t>
            </a:r>
            <a:r>
              <a:rPr lang="en-US" sz="3600" dirty="0">
                <a:solidFill>
                  <a:schemeClr val="bg1"/>
                </a:solidFill>
              </a:rPr>
              <a:t/>
            </a:r>
            <a:br>
              <a:rPr lang="en-US" sz="3600" dirty="0">
                <a:solidFill>
                  <a:schemeClr val="bg1"/>
                </a:solidFill>
              </a:rPr>
            </a:br>
            <a:r>
              <a:rPr lang="en-US" sz="5400" dirty="0">
                <a:solidFill>
                  <a:schemeClr val="tx1"/>
                </a:solidFill>
              </a:rPr>
              <a:t>ELDERS</a:t>
            </a:r>
          </a:p>
        </p:txBody>
      </p:sp>
    </p:spTree>
    <p:extLst>
      <p:ext uri="{BB962C8B-B14F-4D97-AF65-F5344CB8AC3E}">
        <p14:creationId xmlns:p14="http://schemas.microsoft.com/office/powerpoint/2010/main" val="38053343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7620000" cy="990600"/>
          </a:xfrm>
          <a:ln w="57150">
            <a:solidFill>
              <a:schemeClr val="tx1"/>
            </a:solidFill>
          </a:ln>
        </p:spPr>
        <p:txBody>
          <a:bodyPr/>
          <a:lstStyle/>
          <a:p>
            <a:pPr algn="ctr">
              <a:defRPr/>
            </a:pPr>
            <a:r>
              <a:rPr lang="en-US" sz="6000" dirty="0">
                <a:latin typeface="Impact" panose="020B0806030902050204" pitchFamily="34" charset="0"/>
              </a:rPr>
              <a:t> Membership Clearness</a:t>
            </a:r>
          </a:p>
        </p:txBody>
      </p:sp>
      <p:sp>
        <p:nvSpPr>
          <p:cNvPr id="47106" name="Content Placeholder 2"/>
          <p:cNvSpPr>
            <a:spLocks noGrp="1"/>
          </p:cNvSpPr>
          <p:nvPr>
            <p:ph idx="1"/>
          </p:nvPr>
        </p:nvSpPr>
        <p:spPr>
          <a:xfrm>
            <a:off x="-152400" y="1524000"/>
            <a:ext cx="4267200" cy="5334000"/>
          </a:xfrm>
          <a:solidFill>
            <a:schemeClr val="accent4">
              <a:lumMod val="40000"/>
              <a:lumOff val="60000"/>
            </a:schemeClr>
          </a:solidFill>
        </p:spPr>
        <p:txBody>
          <a:bodyPr>
            <a:normAutofit lnSpcReduction="10000"/>
          </a:bodyPr>
          <a:lstStyle/>
          <a:p>
            <a:pPr indent="0">
              <a:lnSpc>
                <a:spcPct val="90000"/>
              </a:lnSpc>
              <a:spcBef>
                <a:spcPts val="0"/>
              </a:spcBef>
              <a:buFontTx/>
              <a:buNone/>
            </a:pPr>
            <a:r>
              <a:rPr lang="en-US" sz="2400" b="1" dirty="0">
                <a:solidFill>
                  <a:schemeClr val="bg1"/>
                </a:solidFill>
              </a:rPr>
              <a:t>It shall be the duty of the Meeting on Ministry and Counsel to instruct and guide applicants for membership in their search for Truth, to ascertain whether the applicant makes a sincere profession of faith in Christ and accepts the principles of Christianity as held by Friends, and whether he will share in the financial obligations of the Meeting.”  </a:t>
            </a:r>
          </a:p>
          <a:p>
            <a:pPr algn="ctr">
              <a:lnSpc>
                <a:spcPct val="90000"/>
              </a:lnSpc>
              <a:buFontTx/>
              <a:buNone/>
            </a:pPr>
            <a:r>
              <a:rPr lang="en-US" sz="1400" i="1" dirty="0"/>
              <a:t>[</a:t>
            </a:r>
            <a:r>
              <a:rPr lang="en-US" sz="1400" i="1" u="sng" dirty="0"/>
              <a:t>WYM Faith &amp; Practice, </a:t>
            </a:r>
            <a:r>
              <a:rPr lang="en-US" sz="1400" i="1" dirty="0"/>
              <a:t>1955, p. 110]</a:t>
            </a:r>
          </a:p>
          <a:p>
            <a:pPr algn="ctr">
              <a:lnSpc>
                <a:spcPct val="90000"/>
              </a:lnSpc>
              <a:buFontTx/>
              <a:buNone/>
            </a:pPr>
            <a:endParaRPr lang="en-US" sz="1400" i="1" dirty="0"/>
          </a:p>
        </p:txBody>
      </p:sp>
      <p:pic>
        <p:nvPicPr>
          <p:cNvPr id="47109" name="Picture 5" descr="MP900438369[1]"/>
          <p:cNvPicPr>
            <a:picLocks noChangeAspect="1" noChangeArrowheads="1"/>
          </p:cNvPicPr>
          <p:nvPr/>
        </p:nvPicPr>
        <p:blipFill>
          <a:blip r:embed="rId2"/>
          <a:srcRect/>
          <a:stretch>
            <a:fillRect/>
          </a:stretch>
        </p:blipFill>
        <p:spPr bwMode="auto">
          <a:xfrm>
            <a:off x="4482318" y="1676400"/>
            <a:ext cx="4442607" cy="46482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696200" cy="1676400"/>
          </a:xfrm>
        </p:spPr>
        <p:txBody>
          <a:bodyPr/>
          <a:lstStyle/>
          <a:p>
            <a:pPr algn="ctr">
              <a:defRPr/>
            </a:pPr>
            <a:r>
              <a:rPr lang="en-US" sz="6000" u="sng" dirty="0">
                <a:latin typeface="Impact" panose="020B0806030902050204" pitchFamily="34" charset="0"/>
              </a:rPr>
              <a:t>Discernment</a:t>
            </a:r>
            <a:r>
              <a:rPr lang="en-US" u="sng" dirty="0">
                <a:latin typeface="Impact" panose="020B0806030902050204" pitchFamily="34" charset="0"/>
              </a:rPr>
              <a:t/>
            </a:r>
            <a:br>
              <a:rPr lang="en-US" u="sng" dirty="0">
                <a:latin typeface="Impact" panose="020B0806030902050204" pitchFamily="34" charset="0"/>
              </a:rPr>
            </a:br>
            <a:r>
              <a:rPr lang="en-US" sz="3600" i="1" dirty="0">
                <a:latin typeface="Book Antiqua" panose="02040602050305030304" pitchFamily="18" charset="0"/>
              </a:rPr>
              <a:t>Clearness Committees</a:t>
            </a:r>
          </a:p>
        </p:txBody>
      </p:sp>
      <p:sp>
        <p:nvSpPr>
          <p:cNvPr id="60418" name="Content Placeholder 2"/>
          <p:cNvSpPr>
            <a:spLocks noGrp="1"/>
          </p:cNvSpPr>
          <p:nvPr>
            <p:ph idx="1"/>
          </p:nvPr>
        </p:nvSpPr>
        <p:spPr>
          <a:xfrm>
            <a:off x="0" y="1600200"/>
            <a:ext cx="5943600" cy="5257800"/>
          </a:xfrm>
          <a:solidFill>
            <a:schemeClr val="accent4">
              <a:lumMod val="40000"/>
              <a:lumOff val="60000"/>
            </a:schemeClr>
          </a:solidFill>
        </p:spPr>
        <p:txBody>
          <a:bodyPr/>
          <a:lstStyle/>
          <a:p>
            <a:pPr algn="just">
              <a:buFontTx/>
              <a:buNone/>
            </a:pPr>
            <a:r>
              <a:rPr lang="en-US" sz="2000" b="1" dirty="0">
                <a:solidFill>
                  <a:schemeClr val="bg1"/>
                </a:solidFill>
              </a:rPr>
              <a:t>Many meetings use clearness committees to help discern the will of God in their lives.  A meeting may establish a clearness committee at the request of a member or attender who desires spiritually-sensitive guidance when facing circumstances such as a membership issue, a desire to be married under the care of the meeting, personal decision, or a family needs.  </a:t>
            </a:r>
          </a:p>
          <a:p>
            <a:pPr algn="just">
              <a:buFontTx/>
              <a:buNone/>
            </a:pPr>
            <a:r>
              <a:rPr lang="en-US" sz="2000" b="1" dirty="0">
                <a:solidFill>
                  <a:schemeClr val="bg1"/>
                </a:solidFill>
              </a:rPr>
              <a:t>Members or attenders who wish to meet with a clearness committee may make their request to the monthly meeting or to the Board on Christian Ministries and Evangelism/Ministry and Council, either of which may make the appointments</a:t>
            </a:r>
            <a:r>
              <a:rPr lang="en-US" sz="2000" i="1" dirty="0"/>
              <a:t>.</a:t>
            </a:r>
          </a:p>
          <a:p>
            <a:pPr algn="ctr">
              <a:buFontTx/>
              <a:buNone/>
            </a:pPr>
            <a:r>
              <a:rPr lang="en-US" sz="1400" i="1" u="sng" dirty="0"/>
              <a:t>[WYM Faith &amp; Practice, </a:t>
            </a:r>
            <a:r>
              <a:rPr lang="en-US" sz="1400" i="1" dirty="0"/>
              <a:t> p. 32]</a:t>
            </a:r>
            <a:endParaRPr lang="en-US" sz="1400" i="1" u="sng" dirty="0"/>
          </a:p>
          <a:p>
            <a:pPr>
              <a:buFontTx/>
              <a:buNone/>
            </a:pPr>
            <a:endParaRPr lang="en-US" sz="2000" u="sng" dirty="0"/>
          </a:p>
          <a:p>
            <a:pPr>
              <a:buFontTx/>
              <a:buNone/>
            </a:pPr>
            <a:endParaRPr lang="en-US" sz="2000" u="sng" dirty="0"/>
          </a:p>
        </p:txBody>
      </p:sp>
      <p:pic>
        <p:nvPicPr>
          <p:cNvPr id="60431" name="Picture 15" descr="MC900283365[1]"/>
          <p:cNvPicPr>
            <a:picLocks noChangeAspect="1" noChangeArrowheads="1"/>
          </p:cNvPicPr>
          <p:nvPr/>
        </p:nvPicPr>
        <p:blipFill>
          <a:blip r:embed="rId2"/>
          <a:srcRect/>
          <a:stretch>
            <a:fillRect/>
          </a:stretch>
        </p:blipFill>
        <p:spPr bwMode="auto">
          <a:xfrm>
            <a:off x="6324600" y="2057400"/>
            <a:ext cx="2531706" cy="33528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6781800" cy="1060450"/>
          </a:xfrm>
        </p:spPr>
        <p:txBody>
          <a:bodyPr/>
          <a:lstStyle/>
          <a:p>
            <a:r>
              <a:rPr lang="en-US" sz="6000" u="sng" dirty="0">
                <a:latin typeface="Impact" panose="020B0806030902050204" pitchFamily="34" charset="0"/>
              </a:rPr>
              <a:t>Elder Queries</a:t>
            </a:r>
          </a:p>
        </p:txBody>
      </p:sp>
      <p:sp>
        <p:nvSpPr>
          <p:cNvPr id="9" name="Text Placeholder 8"/>
          <p:cNvSpPr>
            <a:spLocks noGrp="1"/>
          </p:cNvSpPr>
          <p:nvPr>
            <p:ph type="body" sz="half" idx="1"/>
          </p:nvPr>
        </p:nvSpPr>
        <p:spPr/>
        <p:txBody>
          <a:bodyPr>
            <a:normAutofit/>
          </a:bodyPr>
          <a:lstStyle/>
          <a:p>
            <a:endParaRPr lang="en-US" dirty="0"/>
          </a:p>
        </p:txBody>
      </p:sp>
      <p:sp>
        <p:nvSpPr>
          <p:cNvPr id="7171" name="Content Placeholder 2"/>
          <p:cNvSpPr>
            <a:spLocks noGrp="1"/>
          </p:cNvSpPr>
          <p:nvPr>
            <p:ph sz="half" idx="2"/>
          </p:nvPr>
        </p:nvSpPr>
        <p:spPr>
          <a:xfrm>
            <a:off x="4648200" y="1371600"/>
            <a:ext cx="4495800" cy="5334000"/>
          </a:xfrm>
        </p:spPr>
        <p:txBody>
          <a:bodyPr>
            <a:normAutofit/>
          </a:bodyPr>
          <a:lstStyle/>
          <a:p>
            <a:r>
              <a:rPr lang="en-US" b="1" dirty="0">
                <a:solidFill>
                  <a:schemeClr val="bg1"/>
                </a:solidFill>
              </a:rPr>
              <a:t>Do you as elders and ministers recognize your responsibility in setting an example of faithfulness and loyalty to the meetings for worship and business?</a:t>
            </a:r>
          </a:p>
          <a:p>
            <a:r>
              <a:rPr lang="en-US" b="1" dirty="0">
                <a:solidFill>
                  <a:schemeClr val="bg1"/>
                </a:solidFill>
              </a:rPr>
              <a:t>Do you accept appointment of this group as a definite response to the “high calling of God in Christ Jesus”?</a:t>
            </a:r>
          </a:p>
          <a:p>
            <a:pPr marL="137160" indent="0">
              <a:buNone/>
            </a:pPr>
            <a:endParaRPr lang="en-US" sz="900" dirty="0"/>
          </a:p>
          <a:p>
            <a:pPr marL="137160" indent="0" algn="ctr">
              <a:buNone/>
            </a:pPr>
            <a:r>
              <a:rPr lang="en-US" sz="1800" i="1" dirty="0"/>
              <a:t>[IYM Faith &amp; Practice, p. 43]</a:t>
            </a:r>
          </a:p>
          <a:p>
            <a:pPr marL="137160" indent="0" algn="ctr">
              <a:buNone/>
            </a:pPr>
            <a:r>
              <a:rPr lang="en-US" sz="1800" i="1" dirty="0"/>
              <a:t>[WYM Faith &amp; Practice,  p. 29]</a:t>
            </a:r>
          </a:p>
          <a:p>
            <a:pPr marL="137160" indent="0">
              <a:buNone/>
            </a:pPr>
            <a:endParaRPr lang="en-US" i="1"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68424"/>
            <a:ext cx="4114800" cy="498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7924800" cy="1319848"/>
          </a:xfrm>
        </p:spPr>
        <p:txBody>
          <a:bodyPr>
            <a:noAutofit/>
          </a:bodyPr>
          <a:lstStyle/>
          <a:p>
            <a:pPr algn="ctr"/>
            <a:r>
              <a:rPr lang="en-US" sz="5400" b="1" u="sng" dirty="0">
                <a:latin typeface="Impact" panose="020B0806030902050204" pitchFamily="34" charset="0"/>
              </a:rPr>
              <a:t>Ministry &amp; Counsel Queries</a:t>
            </a:r>
          </a:p>
        </p:txBody>
      </p:sp>
      <p:sp>
        <p:nvSpPr>
          <p:cNvPr id="3" name="Content Placeholder 2"/>
          <p:cNvSpPr>
            <a:spLocks noGrp="1"/>
          </p:cNvSpPr>
          <p:nvPr>
            <p:ph sz="half" idx="1"/>
          </p:nvPr>
        </p:nvSpPr>
        <p:spPr>
          <a:xfrm>
            <a:off x="152400" y="2209800"/>
            <a:ext cx="4343400" cy="4648200"/>
          </a:xfrm>
        </p:spPr>
        <p:txBody>
          <a:bodyPr>
            <a:normAutofit fontScale="70000" lnSpcReduction="20000"/>
          </a:bodyPr>
          <a:lstStyle/>
          <a:p>
            <a:pPr>
              <a:buFont typeface="Wingdings" panose="05000000000000000000" pitchFamily="2" charset="2"/>
              <a:buChar char="Ø"/>
            </a:pPr>
            <a:r>
              <a:rPr lang="en-US" sz="3600" b="1" dirty="0">
                <a:solidFill>
                  <a:schemeClr val="bg1"/>
                </a:solidFill>
              </a:rPr>
              <a:t>Are you always ready to encourage and advise those who engage in the vocal ministry or in other Christian work?</a:t>
            </a:r>
          </a:p>
          <a:p>
            <a:pPr>
              <a:buFont typeface="Wingdings" panose="05000000000000000000" pitchFamily="2" charset="2"/>
              <a:buChar char="Ø"/>
            </a:pPr>
            <a:r>
              <a:rPr lang="en-US" sz="3600" b="1" dirty="0">
                <a:solidFill>
                  <a:schemeClr val="bg1"/>
                </a:solidFill>
              </a:rPr>
              <a:t>Are you concerned that the needs of all are ministered to in your meetings, whether by silent worship, inspirational speaking or reverent music?</a:t>
            </a:r>
          </a:p>
          <a:p>
            <a:endParaRPr lang="en-US" dirty="0"/>
          </a:p>
        </p:txBody>
      </p:sp>
      <p:pic>
        <p:nvPicPr>
          <p:cNvPr id="5" name="Content Placeholder 4"/>
          <p:cNvPicPr>
            <a:picLocks noGrp="1" noChangeAspect="1"/>
          </p:cNvPicPr>
          <p:nvPr>
            <p:ph sz="half" idx="2"/>
          </p:nvPr>
        </p:nvPicPr>
        <p:blipFill>
          <a:blip r:embed="rId2"/>
          <a:stretch>
            <a:fillRect/>
          </a:stretch>
        </p:blipFill>
        <p:spPr>
          <a:xfrm>
            <a:off x="5257800" y="1853248"/>
            <a:ext cx="3123466" cy="420052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7142150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8938" y="0"/>
            <a:ext cx="9680417"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938" y="0"/>
            <a:ext cx="7609028" cy="1853248"/>
          </a:xfrm>
        </p:spPr>
        <p:txBody>
          <a:bodyPr>
            <a:noAutofit/>
          </a:bodyPr>
          <a:lstStyle/>
          <a:p>
            <a:pPr algn="l"/>
            <a:r>
              <a:rPr lang="en-US" sz="3200" dirty="0">
                <a:solidFill>
                  <a:schemeClr val="bg1"/>
                </a:solidFill>
              </a:rPr>
              <a:t>Clearness Process to</a:t>
            </a:r>
            <a:br>
              <a:rPr lang="en-US" sz="3200" dirty="0">
                <a:solidFill>
                  <a:schemeClr val="bg1"/>
                </a:solidFill>
              </a:rPr>
            </a:br>
            <a:r>
              <a:rPr lang="en-US" sz="3200" dirty="0">
                <a:solidFill>
                  <a:schemeClr val="bg1"/>
                </a:solidFill>
              </a:rPr>
              <a:t>FUM Ministry, </a:t>
            </a:r>
            <a:br>
              <a:rPr lang="en-US" sz="3200" dirty="0">
                <a:solidFill>
                  <a:schemeClr val="bg1"/>
                </a:solidFill>
              </a:rPr>
            </a:br>
            <a:r>
              <a:rPr lang="en-US" sz="3200" dirty="0">
                <a:solidFill>
                  <a:schemeClr val="bg1"/>
                </a:solidFill>
              </a:rPr>
              <a:t>The Chicago Fellowship </a:t>
            </a:r>
            <a:br>
              <a:rPr lang="en-US" sz="3200" dirty="0">
                <a:solidFill>
                  <a:schemeClr val="bg1"/>
                </a:solidFill>
              </a:rPr>
            </a:br>
            <a:r>
              <a:rPr lang="en-US" sz="3200" dirty="0">
                <a:solidFill>
                  <a:schemeClr val="bg1"/>
                </a:solidFill>
              </a:rPr>
              <a:t>of Friends</a:t>
            </a:r>
          </a:p>
        </p:txBody>
      </p:sp>
    </p:spTree>
    <p:extLst>
      <p:ext uri="{BB962C8B-B14F-4D97-AF65-F5344CB8AC3E}">
        <p14:creationId xmlns:p14="http://schemas.microsoft.com/office/powerpoint/2010/main" val="1869753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US" sz="6000" u="sng" dirty="0">
                <a:effectLst/>
                <a:latin typeface="Impact" panose="020B0806030902050204" pitchFamily="34" charset="0"/>
              </a:rPr>
              <a:t>Discussion</a:t>
            </a:r>
            <a:endParaRPr lang="en-US" sz="6000" b="1" u="sng" dirty="0">
              <a:effectLst/>
              <a:latin typeface="Impact" panose="020B0806030902050204" pitchFamily="34" charset="0"/>
            </a:endParaRPr>
          </a:p>
        </p:txBody>
      </p:sp>
      <p:sp>
        <p:nvSpPr>
          <p:cNvPr id="11267" name="Content Placeholder 2"/>
          <p:cNvSpPr>
            <a:spLocks noGrp="1"/>
          </p:cNvSpPr>
          <p:nvPr>
            <p:ph sz="half" idx="1"/>
          </p:nvPr>
        </p:nvSpPr>
        <p:spPr>
          <a:xfrm>
            <a:off x="228600" y="1981200"/>
            <a:ext cx="4876800" cy="4144963"/>
          </a:xfrm>
        </p:spPr>
        <p:txBody>
          <a:bodyPr>
            <a:normAutofit fontScale="92500" lnSpcReduction="10000"/>
          </a:bodyPr>
          <a:lstStyle/>
          <a:p>
            <a:pPr marL="137160" indent="0">
              <a:buNone/>
            </a:pPr>
            <a:r>
              <a:rPr lang="en-US" sz="4000" b="1" dirty="0">
                <a:solidFill>
                  <a:schemeClr val="bg1"/>
                </a:solidFill>
              </a:rPr>
              <a:t>What role do elders play in your meeting?</a:t>
            </a:r>
          </a:p>
          <a:p>
            <a:pPr marL="137160" indent="0">
              <a:buNone/>
            </a:pPr>
            <a:endParaRPr lang="en-US" sz="4000" b="1" dirty="0">
              <a:solidFill>
                <a:schemeClr val="bg1"/>
              </a:solidFill>
            </a:endParaRPr>
          </a:p>
          <a:p>
            <a:pPr marL="137160" indent="0">
              <a:buNone/>
            </a:pPr>
            <a:r>
              <a:rPr lang="en-US" sz="4000" b="1" dirty="0">
                <a:solidFill>
                  <a:schemeClr val="bg1"/>
                </a:solidFill>
              </a:rPr>
              <a:t>How do we gather members into our meetings?</a:t>
            </a:r>
          </a:p>
          <a:p>
            <a:pPr marL="137160" indent="0">
              <a:buNone/>
            </a:pPr>
            <a:endParaRPr lang="en-US" sz="4000" b="1" dirty="0">
              <a:solidFill>
                <a:schemeClr val="bg1"/>
              </a:solidFill>
            </a:endParaRPr>
          </a:p>
          <a:p>
            <a:pPr marL="137160" indent="0">
              <a:buNone/>
            </a:pPr>
            <a:endParaRPr lang="en-US" sz="2800" dirty="0">
              <a:solidFill>
                <a:schemeClr val="bg1"/>
              </a:solidFill>
            </a:endParaRPr>
          </a:p>
        </p:txBody>
      </p:sp>
      <p:pic>
        <p:nvPicPr>
          <p:cNvPr id="4" name="Content Placeholder 3"/>
          <p:cNvPicPr>
            <a:picLocks noGrp="1" noChangeAspect="1"/>
          </p:cNvPicPr>
          <p:nvPr>
            <p:ph sz="half" idx="2"/>
          </p:nvPr>
        </p:nvPicPr>
        <p:blipFill>
          <a:blip r:embed="rId2"/>
          <a:stretch>
            <a:fillRect/>
          </a:stretch>
        </p:blipFill>
        <p:spPr>
          <a:xfrm>
            <a:off x="5486400" y="1959935"/>
            <a:ext cx="3123466" cy="420052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7010400"/>
          </a:xfrm>
        </p:spPr>
      </p:pic>
      <p:sp>
        <p:nvSpPr>
          <p:cNvPr id="3" name="TextBox 2"/>
          <p:cNvSpPr txBox="1"/>
          <p:nvPr/>
        </p:nvSpPr>
        <p:spPr>
          <a:xfrm>
            <a:off x="152401" y="5486400"/>
            <a:ext cx="8915400" cy="369332"/>
          </a:xfrm>
          <a:prstGeom prst="rect">
            <a:avLst/>
          </a:prstGeom>
          <a:solidFill>
            <a:schemeClr val="bg1"/>
          </a:solidFill>
        </p:spPr>
        <p:txBody>
          <a:bodyPr wrap="square" rtlCol="0">
            <a:spAutoFit/>
          </a:bodyPr>
          <a:lstStyle/>
          <a:p>
            <a:r>
              <a:rPr lang="en-US" dirty="0"/>
              <a:t>Role of Elders in the Discernment of Meeting for Worship with a Concern for Business</a:t>
            </a:r>
          </a:p>
        </p:txBody>
      </p:sp>
    </p:spTree>
    <p:extLst>
      <p:ext uri="{BB962C8B-B14F-4D97-AF65-F5344CB8AC3E}">
        <p14:creationId xmlns:p14="http://schemas.microsoft.com/office/powerpoint/2010/main" val="17290575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7620000" cy="1219200"/>
          </a:xfrm>
        </p:spPr>
        <p:txBody>
          <a:bodyPr/>
          <a:lstStyle/>
          <a:p>
            <a:pPr algn="ctr">
              <a:defRPr/>
            </a:pPr>
            <a:r>
              <a:rPr lang="en-US" dirty="0">
                <a:latin typeface="Impact" panose="020B0806030902050204" pitchFamily="34" charset="0"/>
              </a:rPr>
              <a:t>The Spiritual Order of the Gospel</a:t>
            </a:r>
          </a:p>
        </p:txBody>
      </p:sp>
      <p:sp>
        <p:nvSpPr>
          <p:cNvPr id="71682" name="Content Placeholder 2"/>
          <p:cNvSpPr>
            <a:spLocks noGrp="1"/>
          </p:cNvSpPr>
          <p:nvPr>
            <p:ph idx="1"/>
          </p:nvPr>
        </p:nvSpPr>
        <p:spPr>
          <a:xfrm>
            <a:off x="609600" y="1371600"/>
            <a:ext cx="4267200" cy="5334000"/>
          </a:xfrm>
        </p:spPr>
        <p:txBody>
          <a:bodyPr>
            <a:normAutofit fontScale="92500"/>
          </a:bodyPr>
          <a:lstStyle/>
          <a:p>
            <a:pPr algn="just">
              <a:buFontTx/>
              <a:buNone/>
            </a:pPr>
            <a:r>
              <a:rPr lang="en-US" sz="2000" b="1" dirty="0">
                <a:solidFill>
                  <a:schemeClr val="bg1"/>
                </a:solidFill>
              </a:rPr>
              <a:t>So Friends are not to meet like a company of people about town or parish business, neither in their Men’s nor women’s Meetings, but [they are] to wait upon the Lord and feel his Power and spirit to lead them…</a:t>
            </a:r>
            <a:endParaRPr lang="en-US" sz="800" b="1" dirty="0">
              <a:solidFill>
                <a:schemeClr val="bg1"/>
              </a:solidFill>
            </a:endParaRPr>
          </a:p>
          <a:p>
            <a:pPr algn="just">
              <a:buFontTx/>
              <a:buNone/>
            </a:pPr>
            <a:r>
              <a:rPr lang="en-US" sz="2000" b="1" dirty="0">
                <a:solidFill>
                  <a:schemeClr val="bg1"/>
                </a:solidFill>
              </a:rPr>
              <a:t>That whatsoever they may do, they may do it to the praise and Glory of God, in Unity in the Faith, in the Spirit, in Fellowship in the order of the Gospel [which] the devil and his instruments cannot get into…</a:t>
            </a:r>
          </a:p>
          <a:p>
            <a:pPr algn="just">
              <a:buFontTx/>
              <a:buNone/>
            </a:pPr>
            <a:endParaRPr lang="en-US" sz="2000" i="1" dirty="0"/>
          </a:p>
          <a:p>
            <a:pPr algn="just">
              <a:buFontTx/>
              <a:buNone/>
            </a:pPr>
            <a:r>
              <a:rPr lang="en-US" sz="1400" i="1" dirty="0"/>
              <a:t>[</a:t>
            </a:r>
            <a:r>
              <a:rPr lang="en-US" sz="1400" i="1" u="sng" dirty="0"/>
              <a:t>The Power of the Lord is Over All, the Pastoral Letters of George Fox,</a:t>
            </a:r>
            <a:r>
              <a:rPr lang="en-US" sz="1400" i="1" dirty="0"/>
              <a:t> p. 312]</a:t>
            </a:r>
          </a:p>
        </p:txBody>
      </p:sp>
      <p:pic>
        <p:nvPicPr>
          <p:cNvPr id="71685" name="Picture 5" descr="George_Fox_Street_Preaching"/>
          <p:cNvPicPr>
            <a:picLocks noChangeAspect="1" noChangeArrowheads="1"/>
          </p:cNvPicPr>
          <p:nvPr/>
        </p:nvPicPr>
        <p:blipFill>
          <a:blip r:embed="rId2"/>
          <a:srcRect/>
          <a:stretch>
            <a:fillRect/>
          </a:stretch>
        </p:blipFill>
        <p:spPr bwMode="auto">
          <a:xfrm>
            <a:off x="5372100" y="1524000"/>
            <a:ext cx="3505200" cy="47244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52400"/>
            <a:ext cx="7387690" cy="914400"/>
          </a:xfrm>
          <a:ln w="57150">
            <a:solidFill>
              <a:schemeClr val="tx1"/>
            </a:solidFill>
          </a:ln>
        </p:spPr>
        <p:txBody>
          <a:bodyPr/>
          <a:lstStyle/>
          <a:p>
            <a:pPr algn="ctr">
              <a:defRPr/>
            </a:pPr>
            <a:r>
              <a:rPr lang="en-US" dirty="0">
                <a:latin typeface="Impact" panose="020B0806030902050204" pitchFamily="34" charset="0"/>
              </a:rPr>
              <a:t>Decision Making in the Church</a:t>
            </a:r>
          </a:p>
        </p:txBody>
      </p:sp>
      <p:sp>
        <p:nvSpPr>
          <p:cNvPr id="5" name="Content Placeholder 4"/>
          <p:cNvSpPr>
            <a:spLocks noGrp="1"/>
          </p:cNvSpPr>
          <p:nvPr>
            <p:ph idx="1"/>
          </p:nvPr>
        </p:nvSpPr>
        <p:spPr>
          <a:xfrm>
            <a:off x="827700" y="1447801"/>
            <a:ext cx="7401900" cy="4800606"/>
          </a:xfrm>
        </p:spPr>
        <p:txBody>
          <a:bodyPr>
            <a:normAutofit/>
          </a:bodyPr>
          <a:lstStyle/>
          <a:p>
            <a:pPr algn="ctr">
              <a:buFontTx/>
              <a:buNone/>
              <a:defRPr/>
            </a:pPr>
            <a:endParaRPr lang="en-US" u="sng" dirty="0"/>
          </a:p>
          <a:p>
            <a:pPr marL="0" indent="0" algn="ctr">
              <a:spcBef>
                <a:spcPts val="0"/>
              </a:spcBef>
              <a:buNone/>
              <a:defRPr/>
            </a:pPr>
            <a:r>
              <a:rPr lang="en-US" sz="4400" b="1" dirty="0">
                <a:solidFill>
                  <a:schemeClr val="bg1"/>
                </a:solidFill>
              </a:rPr>
              <a:t>Autocratic</a:t>
            </a:r>
          </a:p>
          <a:p>
            <a:pPr marL="0" indent="0" algn="ctr">
              <a:spcBef>
                <a:spcPts val="0"/>
              </a:spcBef>
              <a:buNone/>
              <a:defRPr/>
            </a:pPr>
            <a:r>
              <a:rPr lang="en-US" sz="4400" b="1" dirty="0">
                <a:solidFill>
                  <a:schemeClr val="bg1"/>
                </a:solidFill>
              </a:rPr>
              <a:t>Democratic</a:t>
            </a:r>
          </a:p>
          <a:p>
            <a:pPr marL="0" indent="0" algn="ctr">
              <a:spcBef>
                <a:spcPts val="0"/>
              </a:spcBef>
              <a:buNone/>
              <a:defRPr/>
            </a:pPr>
            <a:r>
              <a:rPr lang="en-US" sz="4400" b="1" dirty="0">
                <a:solidFill>
                  <a:schemeClr val="bg1"/>
                </a:solidFill>
              </a:rPr>
              <a:t>Consensus</a:t>
            </a:r>
          </a:p>
          <a:p>
            <a:pPr marL="0" indent="0" algn="ctr">
              <a:spcBef>
                <a:spcPts val="0"/>
              </a:spcBef>
              <a:buNone/>
              <a:defRPr/>
            </a:pPr>
            <a:r>
              <a:rPr lang="en-US" sz="4400" b="1" dirty="0">
                <a:solidFill>
                  <a:schemeClr val="bg1"/>
                </a:solidFill>
              </a:rPr>
              <a:t>Discernment</a:t>
            </a:r>
          </a:p>
          <a:p>
            <a:pPr marL="0" indent="0">
              <a:buNone/>
              <a:defRPr/>
            </a:pPr>
            <a:endParaRPr lang="en-US" dirty="0"/>
          </a:p>
          <a:p>
            <a:pPr marL="0" indent="0" algn="just">
              <a:buNone/>
              <a:defRPr/>
            </a:pPr>
            <a:r>
              <a:rPr lang="en-US" b="1" dirty="0">
                <a:solidFill>
                  <a:schemeClr val="bg1"/>
                </a:solidFill>
              </a:rPr>
              <a:t>Robert Barclay in his book, </a:t>
            </a:r>
            <a:r>
              <a:rPr lang="en-US" b="1" i="1" dirty="0">
                <a:solidFill>
                  <a:schemeClr val="bg1"/>
                </a:solidFill>
              </a:rPr>
              <a:t>Anarchy of the Ranters, </a:t>
            </a:r>
            <a:r>
              <a:rPr lang="en-US" b="1" dirty="0">
                <a:solidFill>
                  <a:schemeClr val="bg1"/>
                </a:solidFill>
              </a:rPr>
              <a:t>based the Friends’ decision making of discernment upon the New Testament Church model found in Acts 15.</a:t>
            </a:r>
          </a:p>
          <a:p>
            <a:pPr marL="0" indent="0" algn="just">
              <a:buNone/>
              <a:defRPr/>
            </a:pPr>
            <a:endParaRPr lang="en-US" dirty="0"/>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u="sng" dirty="0"/>
              <a:t>Acts 15:6-13</a:t>
            </a:r>
          </a:p>
        </p:txBody>
      </p:sp>
      <p:sp>
        <p:nvSpPr>
          <p:cNvPr id="3" name="Content Placeholder 2"/>
          <p:cNvSpPr>
            <a:spLocks noGrp="1"/>
          </p:cNvSpPr>
          <p:nvPr>
            <p:ph idx="1"/>
          </p:nvPr>
        </p:nvSpPr>
        <p:spPr>
          <a:xfrm>
            <a:off x="152400" y="1066800"/>
            <a:ext cx="8763000" cy="5242560"/>
          </a:xfrm>
          <a:solidFill>
            <a:schemeClr val="accent4">
              <a:lumMod val="60000"/>
              <a:lumOff val="40000"/>
            </a:schemeClr>
          </a:solidFill>
        </p:spPr>
        <p:txBody>
          <a:bodyPr>
            <a:normAutofit lnSpcReduction="10000"/>
          </a:bodyPr>
          <a:lstStyle/>
          <a:p>
            <a:pPr marL="137160" indent="0">
              <a:buNone/>
            </a:pPr>
            <a:r>
              <a:rPr lang="en-US" sz="2000" b="1" dirty="0">
                <a:solidFill>
                  <a:schemeClr val="bg1"/>
                </a:solidFill>
              </a:rPr>
              <a:t>     The apostles and elders came together to look into this matter.  After there had been much debate, Peter stood up and said to them, ‘Brethren, you know that in the early days God made a choice among you, that by my mouth the Gentiles would hear the word of the gospel and believe.  And God, who knows the heart, testified to them giving them the Holy Spirit, just as He also did to us; and He made no distinction between us and them, cleansing their hearts by faith.</a:t>
            </a:r>
          </a:p>
          <a:p>
            <a:pPr marL="137160" indent="0">
              <a:buNone/>
            </a:pPr>
            <a:r>
              <a:rPr lang="en-US" sz="2000" b="1" dirty="0">
                <a:solidFill>
                  <a:schemeClr val="bg1"/>
                </a:solidFill>
              </a:rPr>
              <a:t>     Now therefore why do you put God to the test by placing upon the neck of the disciples a yoke which neither our fathers nor we have been able to bear?  But we believe that we are saved through the grace of the Lord Jesus, in the same way as they also are.</a:t>
            </a:r>
          </a:p>
          <a:p>
            <a:pPr marL="137160" indent="0">
              <a:buNone/>
            </a:pPr>
            <a:r>
              <a:rPr lang="en-US" sz="2000" b="1" dirty="0">
                <a:solidFill>
                  <a:schemeClr val="bg1"/>
                </a:solidFill>
              </a:rPr>
              <a:t>     All the people kept silent and they were listening to Barnabas and Paul as they were relating what signs and wonders God had done through them among the Gentiles.</a:t>
            </a:r>
          </a:p>
          <a:p>
            <a:pPr marL="137160" indent="0">
              <a:buNone/>
            </a:pPr>
            <a:r>
              <a:rPr lang="en-US" sz="2000" b="1" dirty="0">
                <a:solidFill>
                  <a:schemeClr val="bg1"/>
                </a:solidFill>
              </a:rPr>
              <a:t>     </a:t>
            </a:r>
          </a:p>
        </p:txBody>
      </p:sp>
    </p:spTree>
    <p:extLst>
      <p:ext uri="{BB962C8B-B14F-4D97-AF65-F5344CB8AC3E}">
        <p14:creationId xmlns:p14="http://schemas.microsoft.com/office/powerpoint/2010/main" val="2330522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Text Placeholder 2"/>
          <p:cNvSpPr>
            <a:spLocks noGrp="1"/>
          </p:cNvSpPr>
          <p:nvPr>
            <p:ph type="body" sz="quarter" idx="1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54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328249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u="sng" dirty="0"/>
              <a:t>Acts 15:13- 23a</a:t>
            </a:r>
          </a:p>
        </p:txBody>
      </p:sp>
      <p:sp>
        <p:nvSpPr>
          <p:cNvPr id="3" name="Content Placeholder 2"/>
          <p:cNvSpPr>
            <a:spLocks noGrp="1"/>
          </p:cNvSpPr>
          <p:nvPr>
            <p:ph idx="1"/>
          </p:nvPr>
        </p:nvSpPr>
        <p:spPr>
          <a:xfrm>
            <a:off x="152400" y="1066800"/>
            <a:ext cx="8763000" cy="5638800"/>
          </a:xfrm>
          <a:solidFill>
            <a:schemeClr val="accent4">
              <a:lumMod val="40000"/>
              <a:lumOff val="60000"/>
            </a:schemeClr>
          </a:solidFill>
        </p:spPr>
        <p:txBody>
          <a:bodyPr>
            <a:normAutofit lnSpcReduction="10000"/>
          </a:bodyPr>
          <a:lstStyle/>
          <a:p>
            <a:pPr marL="137160" indent="0">
              <a:buNone/>
            </a:pPr>
            <a:r>
              <a:rPr lang="en-US" sz="2000" dirty="0">
                <a:solidFill>
                  <a:schemeClr val="bg1"/>
                </a:solidFill>
              </a:rPr>
              <a:t>     </a:t>
            </a:r>
            <a:r>
              <a:rPr lang="en-US" sz="2000" b="1" dirty="0">
                <a:solidFill>
                  <a:schemeClr val="bg1"/>
                </a:solidFill>
              </a:rPr>
              <a:t>After they had stopped speaking, James answered, saying, ‘Brethren, listen to me.  Simeon has related how God first concerned Himself about taking from among the Gentiles a people for His name.  With this the words of the Prophets agree, just as it is written.</a:t>
            </a:r>
          </a:p>
          <a:p>
            <a:pPr marL="137160" indent="0" algn="ctr">
              <a:spcBef>
                <a:spcPts val="0"/>
              </a:spcBef>
              <a:buNone/>
            </a:pPr>
            <a:r>
              <a:rPr lang="en-US" sz="2000" b="1" dirty="0">
                <a:solidFill>
                  <a:schemeClr val="bg1"/>
                </a:solidFill>
              </a:rPr>
              <a:t>     </a:t>
            </a:r>
            <a:r>
              <a:rPr lang="en-US" sz="2000" i="1" dirty="0">
                <a:solidFill>
                  <a:schemeClr val="bg1"/>
                </a:solidFill>
                <a:latin typeface="Garamond" panose="02020404030301010803" pitchFamily="18" charset="0"/>
              </a:rPr>
              <a:t>After these things I will return, and I will rebuild the tabernacle of David</a:t>
            </a:r>
          </a:p>
          <a:p>
            <a:pPr marL="137160" indent="0" algn="ctr">
              <a:spcBef>
                <a:spcPts val="0"/>
              </a:spcBef>
              <a:buNone/>
            </a:pPr>
            <a:r>
              <a:rPr lang="en-US" sz="2000" i="1" dirty="0">
                <a:solidFill>
                  <a:schemeClr val="bg1"/>
                </a:solidFill>
                <a:latin typeface="Garamond" panose="02020404030301010803" pitchFamily="18" charset="0"/>
              </a:rPr>
              <a:t>Which has fallen, and I will rebuild its ruins, and I will restore it.</a:t>
            </a:r>
          </a:p>
          <a:p>
            <a:pPr marL="137160" indent="0" algn="ctr">
              <a:spcBef>
                <a:spcPts val="0"/>
              </a:spcBef>
              <a:buNone/>
            </a:pPr>
            <a:r>
              <a:rPr lang="en-US" sz="2000" i="1" dirty="0">
                <a:solidFill>
                  <a:schemeClr val="bg1"/>
                </a:solidFill>
                <a:latin typeface="Garamond" panose="02020404030301010803" pitchFamily="18" charset="0"/>
              </a:rPr>
              <a:t>So that the rest of mankind may seek the Lord,</a:t>
            </a:r>
          </a:p>
          <a:p>
            <a:pPr marL="137160" indent="0" algn="ctr">
              <a:spcBef>
                <a:spcPts val="0"/>
              </a:spcBef>
              <a:buNone/>
            </a:pPr>
            <a:r>
              <a:rPr lang="en-US" sz="2000" i="1" dirty="0">
                <a:solidFill>
                  <a:schemeClr val="bg1"/>
                </a:solidFill>
                <a:latin typeface="Garamond" panose="02020404030301010803" pitchFamily="18" charset="0"/>
              </a:rPr>
              <a:t>and all the Gentiles who are called by My name,’ says the Lord, who makes these things known from long ago.</a:t>
            </a:r>
          </a:p>
          <a:p>
            <a:pPr marL="137160" indent="0">
              <a:spcBef>
                <a:spcPts val="0"/>
              </a:spcBef>
              <a:buNone/>
            </a:pPr>
            <a:r>
              <a:rPr lang="en-US" sz="2000" b="1" dirty="0">
                <a:solidFill>
                  <a:schemeClr val="bg1"/>
                </a:solidFill>
              </a:rPr>
              <a:t>     Therefore it my judgment that we do not trouble those who are turning to God from among the Gentiles, but that we write to them that they abstain from things contaminated by idols and from fornication and from what is strangled and from blood.  For Moses from ancient generations has in every city those who preach him, since he is read in the synagogues every Sabbath.</a:t>
            </a:r>
          </a:p>
          <a:p>
            <a:pPr marL="137160" indent="0">
              <a:spcBef>
                <a:spcPts val="0"/>
              </a:spcBef>
              <a:buNone/>
            </a:pPr>
            <a:r>
              <a:rPr lang="en-US" sz="2000" b="1" dirty="0">
                <a:solidFill>
                  <a:schemeClr val="bg1"/>
                </a:solidFill>
              </a:rPr>
              <a:t>     Then it seemed good to the apostles and the elders, with the whole church, to choose men from among them to send to Antioch with Paul and Barnabas—Judas called Barsabbas, and Silas, leading men among the brethen and they sent this letter by them…</a:t>
            </a:r>
          </a:p>
        </p:txBody>
      </p:sp>
    </p:spTree>
    <p:extLst>
      <p:ext uri="{BB962C8B-B14F-4D97-AF65-F5344CB8AC3E}">
        <p14:creationId xmlns:p14="http://schemas.microsoft.com/office/powerpoint/2010/main" val="7424201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7391400" cy="960438"/>
          </a:xfrm>
        </p:spPr>
        <p:txBody>
          <a:bodyPr>
            <a:normAutofit fontScale="90000"/>
          </a:bodyPr>
          <a:lstStyle/>
          <a:p>
            <a:r>
              <a:rPr lang="en-US" u="sng" dirty="0">
                <a:latin typeface="Impact" panose="020B0806030902050204" pitchFamily="34" charset="0"/>
              </a:rPr>
              <a:t>New Testament Church Discernment</a:t>
            </a:r>
          </a:p>
        </p:txBody>
      </p:sp>
      <p:sp>
        <p:nvSpPr>
          <p:cNvPr id="3" name="Content Placeholder 2"/>
          <p:cNvSpPr>
            <a:spLocks noGrp="1"/>
          </p:cNvSpPr>
          <p:nvPr>
            <p:ph idx="1"/>
          </p:nvPr>
        </p:nvSpPr>
        <p:spPr>
          <a:xfrm>
            <a:off x="228600" y="1524000"/>
            <a:ext cx="8763000" cy="4891722"/>
          </a:xfrm>
        </p:spPr>
        <p:txBody>
          <a:bodyPr>
            <a:normAutofit/>
          </a:bodyPr>
          <a:lstStyle/>
          <a:p>
            <a:pPr marL="137160" indent="0">
              <a:buNone/>
            </a:pPr>
            <a:r>
              <a:rPr lang="en-US" sz="2400" b="1" dirty="0">
                <a:solidFill>
                  <a:schemeClr val="bg1"/>
                </a:solidFill>
              </a:rPr>
              <a:t>What attributes of discernment decision making are found in Acts 15?</a:t>
            </a:r>
          </a:p>
          <a:p>
            <a:pPr>
              <a:buFont typeface="Wingdings" panose="05000000000000000000" pitchFamily="2" charset="2"/>
              <a:buChar char="Ø"/>
            </a:pPr>
            <a:r>
              <a:rPr lang="en-US" sz="2400" b="1" dirty="0">
                <a:solidFill>
                  <a:schemeClr val="bg1"/>
                </a:solidFill>
              </a:rPr>
              <a:t>Gathering of Apostles &amp; Elders</a:t>
            </a:r>
          </a:p>
          <a:p>
            <a:pPr>
              <a:buFont typeface="Wingdings" panose="05000000000000000000" pitchFamily="2" charset="2"/>
              <a:buChar char="Ø"/>
            </a:pPr>
            <a:r>
              <a:rPr lang="en-US" sz="2400" b="1" dirty="0">
                <a:solidFill>
                  <a:schemeClr val="bg1"/>
                </a:solidFill>
              </a:rPr>
              <a:t>Sharing of how the Lord was leading them individually</a:t>
            </a:r>
          </a:p>
          <a:p>
            <a:pPr>
              <a:buFont typeface="Wingdings" panose="05000000000000000000" pitchFamily="2" charset="2"/>
              <a:buChar char="Ø"/>
            </a:pPr>
            <a:r>
              <a:rPr lang="en-US" sz="2400" b="1" dirty="0">
                <a:solidFill>
                  <a:schemeClr val="bg1"/>
                </a:solidFill>
              </a:rPr>
              <a:t>Unity with Scripture</a:t>
            </a:r>
          </a:p>
          <a:p>
            <a:pPr>
              <a:buFont typeface="Wingdings" panose="05000000000000000000" pitchFamily="2" charset="2"/>
              <a:buChar char="Ø"/>
            </a:pPr>
            <a:r>
              <a:rPr lang="en-US" sz="2400" b="1" dirty="0">
                <a:solidFill>
                  <a:schemeClr val="bg1"/>
                </a:solidFill>
              </a:rPr>
              <a:t>Silence</a:t>
            </a:r>
          </a:p>
          <a:p>
            <a:pPr>
              <a:buFont typeface="Wingdings" panose="05000000000000000000" pitchFamily="2" charset="2"/>
              <a:buChar char="Ø"/>
            </a:pPr>
            <a:r>
              <a:rPr lang="en-US" sz="2400" b="1" dirty="0">
                <a:solidFill>
                  <a:schemeClr val="bg1"/>
                </a:solidFill>
              </a:rPr>
              <a:t>James served as the Clerk and stated the “decision minute”</a:t>
            </a:r>
          </a:p>
          <a:p>
            <a:pPr>
              <a:buFont typeface="Wingdings" panose="05000000000000000000" pitchFamily="2" charset="2"/>
              <a:buChar char="Ø"/>
            </a:pPr>
            <a:r>
              <a:rPr lang="en-US" sz="2400" b="1" dirty="0">
                <a:solidFill>
                  <a:schemeClr val="bg1"/>
                </a:solidFill>
              </a:rPr>
              <a:t>Decision in unity with the Holy Spirit</a:t>
            </a:r>
          </a:p>
          <a:p>
            <a:pPr>
              <a:buFont typeface="Wingdings" panose="05000000000000000000" pitchFamily="2" charset="2"/>
              <a:buChar char="Ø"/>
            </a:pPr>
            <a:r>
              <a:rPr lang="en-US" sz="2400" b="1" dirty="0">
                <a:solidFill>
                  <a:schemeClr val="bg1"/>
                </a:solidFill>
              </a:rPr>
              <a:t>Minute was circulated among the churches</a:t>
            </a:r>
          </a:p>
          <a:p>
            <a:pPr>
              <a:buFont typeface="Wingdings" panose="05000000000000000000" pitchFamily="2" charset="2"/>
              <a:buChar char="Ø"/>
            </a:pPr>
            <a:endParaRPr lang="en-US" sz="2400" b="1" dirty="0">
              <a:solidFill>
                <a:schemeClr val="bg1"/>
              </a:solidFill>
            </a:endParaRPr>
          </a:p>
        </p:txBody>
      </p:sp>
    </p:spTree>
    <p:extLst>
      <p:ext uri="{BB962C8B-B14F-4D97-AF65-F5344CB8AC3E}">
        <p14:creationId xmlns:p14="http://schemas.microsoft.com/office/powerpoint/2010/main" val="34969613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7696200" cy="990600"/>
          </a:xfrm>
        </p:spPr>
        <p:txBody>
          <a:bodyPr>
            <a:normAutofit/>
          </a:bodyPr>
          <a:lstStyle/>
          <a:p>
            <a:pPr algn="ctr">
              <a:defRPr/>
            </a:pPr>
            <a:r>
              <a:rPr lang="en-US" sz="3600" u="sng" dirty="0">
                <a:latin typeface="Impact" panose="020B0806030902050204" pitchFamily="34" charset="0"/>
              </a:rPr>
              <a:t>Monthly Meeting for Business Queries</a:t>
            </a:r>
          </a:p>
        </p:txBody>
      </p:sp>
      <p:sp>
        <p:nvSpPr>
          <p:cNvPr id="70658" name="Content Placeholder 2"/>
          <p:cNvSpPr>
            <a:spLocks noGrp="1"/>
          </p:cNvSpPr>
          <p:nvPr>
            <p:ph idx="1"/>
          </p:nvPr>
        </p:nvSpPr>
        <p:spPr>
          <a:xfrm>
            <a:off x="609600" y="1600200"/>
            <a:ext cx="4800600" cy="5029200"/>
          </a:xfrm>
        </p:spPr>
        <p:txBody>
          <a:bodyPr>
            <a:normAutofit lnSpcReduction="10000"/>
          </a:bodyPr>
          <a:lstStyle/>
          <a:p>
            <a:pPr marL="457200" indent="-457200">
              <a:buFontTx/>
              <a:buNone/>
            </a:pPr>
            <a:r>
              <a:rPr lang="en-US" sz="2000" b="1" dirty="0">
                <a:solidFill>
                  <a:schemeClr val="bg1"/>
                </a:solidFill>
              </a:rPr>
              <a:t>Are all meetings for worship and for business duly held, and are you regular and punctual in attending them?</a:t>
            </a:r>
          </a:p>
          <a:p>
            <a:pPr marL="457200" indent="-457200">
              <a:buFontTx/>
              <a:buNone/>
            </a:pPr>
            <a:r>
              <a:rPr lang="en-US" sz="2000" b="1" dirty="0">
                <a:solidFill>
                  <a:schemeClr val="bg1"/>
                </a:solidFill>
              </a:rPr>
              <a:t>Do you come with heart and mind prepared for communion with God and fellowship with one another?</a:t>
            </a:r>
          </a:p>
          <a:p>
            <a:pPr marL="457200" indent="-457200">
              <a:buFontTx/>
              <a:buNone/>
            </a:pPr>
            <a:r>
              <a:rPr lang="en-US" sz="2000" b="1" dirty="0">
                <a:solidFill>
                  <a:schemeClr val="bg1"/>
                </a:solidFill>
              </a:rPr>
              <a:t>Do you individually assume your rightful share in the responsibility and work and worship of the meeting?  </a:t>
            </a:r>
          </a:p>
          <a:p>
            <a:pPr marL="457200" indent="-457200">
              <a:buFontTx/>
              <a:buNone/>
            </a:pPr>
            <a:r>
              <a:rPr lang="en-US" sz="2000" b="1" dirty="0">
                <a:solidFill>
                  <a:schemeClr val="bg1"/>
                </a:solidFill>
              </a:rPr>
              <a:t>Are your meetings for business times of spiritual concern and prayerful search for the way of truth?</a:t>
            </a:r>
          </a:p>
          <a:p>
            <a:pPr marL="457200" indent="-457200" algn="ctr">
              <a:buFontTx/>
              <a:buNone/>
            </a:pPr>
            <a:r>
              <a:rPr lang="en-US" sz="1400" i="1" u="sng" dirty="0"/>
              <a:t>[WYM Faith &amp; Practice</a:t>
            </a:r>
            <a:r>
              <a:rPr lang="en-US" sz="1400" i="1" dirty="0"/>
              <a:t>, p. 28]</a:t>
            </a:r>
            <a:endParaRPr lang="en-US" sz="1400" i="1" u="sng" dirty="0"/>
          </a:p>
        </p:txBody>
      </p:sp>
      <p:pic>
        <p:nvPicPr>
          <p:cNvPr id="70661" name="Picture 5" descr="candle_flame"/>
          <p:cNvPicPr>
            <a:picLocks noGrp="1" noChangeAspect="1" noChangeArrowheads="1"/>
          </p:cNvPicPr>
          <p:nvPr>
            <p:ph type="body" sz="half" idx="4294967295"/>
          </p:nvPr>
        </p:nvPicPr>
        <p:blipFill>
          <a:blip r:embed="rId2"/>
          <a:srcRect/>
          <a:stretch>
            <a:fillRect/>
          </a:stretch>
        </p:blipFill>
        <p:spPr>
          <a:xfrm>
            <a:off x="5638800" y="1600200"/>
            <a:ext cx="3200400" cy="48006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189" y="-990600"/>
            <a:ext cx="10016596" cy="8230313"/>
          </a:xfrm>
          <a:prstGeom prst="rect">
            <a:avLst/>
          </a:prstGeom>
        </p:spPr>
      </p:pic>
    </p:spTree>
    <p:extLst>
      <p:ext uri="{BB962C8B-B14F-4D97-AF65-F5344CB8AC3E}">
        <p14:creationId xmlns:p14="http://schemas.microsoft.com/office/powerpoint/2010/main" val="31770477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4298" y="0"/>
            <a:ext cx="9518298"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4800" y="152400"/>
            <a:ext cx="8991600" cy="1371600"/>
          </a:xfrm>
        </p:spPr>
        <p:txBody>
          <a:bodyPr>
            <a:normAutofit fontScale="90000"/>
          </a:bodyPr>
          <a:lstStyle/>
          <a:p>
            <a:pPr algn="ctr"/>
            <a:r>
              <a:rPr lang="en-US" sz="8900" b="1" u="sng" dirty="0">
                <a:solidFill>
                  <a:schemeClr val="bg1"/>
                </a:solidFill>
                <a:latin typeface="Impact" panose="020B0806030902050204" pitchFamily="34" charset="0"/>
              </a:rPr>
              <a:t>Elder</a:t>
            </a:r>
            <a:r>
              <a:rPr lang="en-US" dirty="0">
                <a:solidFill>
                  <a:schemeClr val="bg1"/>
                </a:solidFill>
              </a:rPr>
              <a:t/>
            </a:r>
            <a:br>
              <a:rPr lang="en-US" dirty="0">
                <a:solidFill>
                  <a:schemeClr val="bg1"/>
                </a:solidFill>
              </a:rPr>
            </a:br>
            <a:r>
              <a:rPr lang="en-US" sz="2700" dirty="0">
                <a:solidFill>
                  <a:schemeClr val="bg1"/>
                </a:solidFill>
              </a:rPr>
              <a:t>A Noun &amp; A Verb—Testimony of Restoration</a:t>
            </a:r>
          </a:p>
        </p:txBody>
      </p:sp>
    </p:spTree>
    <p:extLst>
      <p:ext uri="{BB962C8B-B14F-4D97-AF65-F5344CB8AC3E}">
        <p14:creationId xmlns:p14="http://schemas.microsoft.com/office/powerpoint/2010/main" val="21493565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387690" cy="1853248"/>
          </a:xfrm>
        </p:spPr>
        <p:txBody>
          <a:bodyPr>
            <a:normAutofit fontScale="90000"/>
          </a:bodyPr>
          <a:lstStyle/>
          <a:p>
            <a:r>
              <a:rPr lang="en-US" u="sng" dirty="0">
                <a:latin typeface="Impact" panose="020B0806030902050204" pitchFamily="34" charset="0"/>
              </a:rPr>
              <a:t>Restoration</a:t>
            </a:r>
            <a:r>
              <a:rPr lang="en-US" dirty="0"/>
              <a:t/>
            </a:r>
            <a:br>
              <a:rPr lang="en-US" dirty="0"/>
            </a:br>
            <a:r>
              <a:rPr lang="en-US" dirty="0"/>
              <a:t>“Through the Flaming Sword”</a:t>
            </a:r>
          </a:p>
        </p:txBody>
      </p:sp>
      <p:sp>
        <p:nvSpPr>
          <p:cNvPr id="3" name="Content Placeholder 2"/>
          <p:cNvSpPr>
            <a:spLocks noGrp="1"/>
          </p:cNvSpPr>
          <p:nvPr>
            <p:ph sz="half" idx="1"/>
          </p:nvPr>
        </p:nvSpPr>
        <p:spPr>
          <a:xfrm>
            <a:off x="152400" y="1524000"/>
            <a:ext cx="4953000" cy="5029200"/>
          </a:xfrm>
          <a:solidFill>
            <a:schemeClr val="accent4">
              <a:lumMod val="40000"/>
              <a:lumOff val="60000"/>
            </a:schemeClr>
          </a:solidFill>
        </p:spPr>
        <p:txBody>
          <a:bodyPr>
            <a:normAutofit/>
          </a:bodyPr>
          <a:lstStyle/>
          <a:p>
            <a:pPr marL="137160" indent="0" algn="just">
              <a:buNone/>
            </a:pPr>
            <a:endParaRPr lang="en-US" dirty="0" smtClean="0">
              <a:solidFill>
                <a:schemeClr val="bg1"/>
              </a:solidFill>
            </a:endParaRPr>
          </a:p>
          <a:p>
            <a:pPr marL="137160" indent="0" algn="just">
              <a:buNone/>
            </a:pPr>
            <a:r>
              <a:rPr lang="en-US" dirty="0">
                <a:solidFill>
                  <a:schemeClr val="bg1"/>
                </a:solidFill>
              </a:rPr>
              <a:t>	“Now I was come up in spirit through the flaming sword, into the paradise of God.  All things were new; and all the creation gave unto me another smell than before, beyond what words can utter.  I knew nothing but pureness, and innocency, and righteousness; being renewed into the image of God by Christ Jesus, to the state of Adam, which he was in before he fell.  The creation was opened to me; and it was showed me how all things had their names given them according to their nature and virtue.”  (1976:97)</a:t>
            </a:r>
          </a:p>
        </p:txBody>
      </p:sp>
      <p:pic>
        <p:nvPicPr>
          <p:cNvPr id="5"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562600" y="1831983"/>
            <a:ext cx="2799063" cy="420052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364887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448800" cy="914400"/>
          </a:xfrm>
        </p:spPr>
        <p:txBody>
          <a:bodyPr>
            <a:normAutofit fontScale="90000"/>
          </a:bodyPr>
          <a:lstStyle/>
          <a:p>
            <a:pPr>
              <a:defRPr/>
            </a:pPr>
            <a:r>
              <a:rPr lang="en-US" sz="4000" b="1" u="sng" dirty="0"/>
              <a:t>Restoration </a:t>
            </a:r>
            <a:br>
              <a:rPr lang="en-US" sz="4000" b="1" u="sng" dirty="0"/>
            </a:br>
            <a:r>
              <a:rPr lang="en-US" sz="4000" i="1" dirty="0">
                <a:latin typeface="Book Antiqua" panose="02040602050305030304" pitchFamily="18" charset="0"/>
              </a:rPr>
              <a:t>&amp; Authentic Community</a:t>
            </a:r>
          </a:p>
        </p:txBody>
      </p:sp>
      <p:sp>
        <p:nvSpPr>
          <p:cNvPr id="29698" name="Content Placeholder 2"/>
          <p:cNvSpPr>
            <a:spLocks noGrp="1"/>
          </p:cNvSpPr>
          <p:nvPr>
            <p:ph idx="1"/>
          </p:nvPr>
        </p:nvSpPr>
        <p:spPr>
          <a:xfrm>
            <a:off x="152400" y="1219200"/>
            <a:ext cx="6096000" cy="5638800"/>
          </a:xfrm>
          <a:solidFill>
            <a:schemeClr val="accent4">
              <a:lumMod val="40000"/>
              <a:lumOff val="60000"/>
            </a:schemeClr>
          </a:solidFill>
        </p:spPr>
        <p:txBody>
          <a:bodyPr>
            <a:noAutofit/>
          </a:bodyPr>
          <a:lstStyle/>
          <a:p>
            <a:pPr algn="ctr">
              <a:buFontTx/>
              <a:buNone/>
            </a:pPr>
            <a:endParaRPr lang="en-US" sz="700" i="1" dirty="0"/>
          </a:p>
          <a:p>
            <a:pPr algn="just">
              <a:spcBef>
                <a:spcPts val="0"/>
              </a:spcBef>
              <a:buFontTx/>
              <a:buNone/>
            </a:pPr>
            <a:r>
              <a:rPr lang="en-US" sz="2000" b="1" dirty="0">
                <a:solidFill>
                  <a:schemeClr val="bg1"/>
                </a:solidFill>
              </a:rPr>
              <a:t>Friends, all that are sensible of the Power of God…  </a:t>
            </a:r>
          </a:p>
          <a:p>
            <a:pPr algn="just">
              <a:spcBef>
                <a:spcPts val="0"/>
              </a:spcBef>
              <a:buFontTx/>
              <a:buNone/>
            </a:pPr>
            <a:r>
              <a:rPr lang="en-US" sz="2000" b="1" dirty="0">
                <a:solidFill>
                  <a:schemeClr val="bg1"/>
                </a:solidFill>
              </a:rPr>
              <a:t>Live in it and grow up in it.  For the Power of God is over the power of the devil, which Power of God is the Gospel and it is called the Cross of Christ… Take your possession of the same.  In it keep your Men’s and Women’s Meetings…</a:t>
            </a:r>
          </a:p>
          <a:p>
            <a:pPr algn="just">
              <a:spcBef>
                <a:spcPts val="0"/>
              </a:spcBef>
              <a:buFontTx/>
              <a:buNone/>
            </a:pPr>
            <a:r>
              <a:rPr lang="en-US" sz="2000" b="1" dirty="0">
                <a:solidFill>
                  <a:schemeClr val="bg1"/>
                </a:solidFill>
              </a:rPr>
              <a:t>For Christ [who] redeemed his people out of their vain conversation, purchased them with his blood and is become the Head of the Church.  The heavenly and spiritual Man has given them a heavenly and spiritual possession and </a:t>
            </a:r>
            <a:r>
              <a:rPr lang="en-US" sz="2000" b="1" u="sng" dirty="0">
                <a:solidFill>
                  <a:schemeClr val="bg1"/>
                </a:solidFill>
              </a:rPr>
              <a:t>Order</a:t>
            </a:r>
            <a:r>
              <a:rPr lang="en-US" sz="2000" b="1" dirty="0">
                <a:solidFill>
                  <a:schemeClr val="bg1"/>
                </a:solidFill>
              </a:rPr>
              <a:t> to walk in, to keep in…to wit, the everlasting Gospel, the Power of God, which I am not ashamed of…. “for it is the Power of God unto Salvation, to everyone that believes.”  [Rom. 1:16]</a:t>
            </a:r>
          </a:p>
          <a:p>
            <a:pPr algn="ctr">
              <a:buFontTx/>
              <a:buNone/>
            </a:pPr>
            <a:r>
              <a:rPr lang="en-US" sz="1400" i="1" dirty="0"/>
              <a:t>[George Fox Pastoral Epistle #313, </a:t>
            </a:r>
          </a:p>
        </p:txBody>
      </p:sp>
      <p:pic>
        <p:nvPicPr>
          <p:cNvPr id="29701" name="Picture 5" descr="g_fox"/>
          <p:cNvPicPr>
            <a:picLocks noChangeAspect="1" noChangeArrowheads="1"/>
          </p:cNvPicPr>
          <p:nvPr/>
        </p:nvPicPr>
        <p:blipFill>
          <a:blip r:embed="rId2"/>
          <a:srcRect/>
          <a:stretch>
            <a:fillRect/>
          </a:stretch>
        </p:blipFill>
        <p:spPr bwMode="auto">
          <a:xfrm>
            <a:off x="6553200" y="2057400"/>
            <a:ext cx="2329069" cy="28194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372600" cy="1112838"/>
          </a:xfrm>
        </p:spPr>
        <p:txBody>
          <a:bodyPr>
            <a:noAutofit/>
          </a:bodyPr>
          <a:lstStyle/>
          <a:p>
            <a:r>
              <a:rPr lang="en-US" sz="3600" u="sng" dirty="0">
                <a:latin typeface="Impact" panose="020B0806030902050204" pitchFamily="34" charset="0"/>
              </a:rPr>
              <a:t>Gospel Order &amp; Peacemaking in the Church</a:t>
            </a:r>
            <a:r>
              <a:rPr lang="en-US" sz="3600" u="sng" dirty="0"/>
              <a:t/>
            </a:r>
            <a:br>
              <a:rPr lang="en-US" sz="3600" u="sng" dirty="0"/>
            </a:br>
            <a:r>
              <a:rPr lang="en-US" sz="2800" i="1" dirty="0">
                <a:latin typeface="Book Antiqua" panose="02040602050305030304" pitchFamily="18" charset="0"/>
              </a:rPr>
              <a:t> Matthew 18:15-20</a:t>
            </a:r>
          </a:p>
        </p:txBody>
      </p:sp>
      <p:sp>
        <p:nvSpPr>
          <p:cNvPr id="3" name="Content Placeholder 2"/>
          <p:cNvSpPr>
            <a:spLocks noGrp="1"/>
          </p:cNvSpPr>
          <p:nvPr>
            <p:ph idx="1"/>
          </p:nvPr>
        </p:nvSpPr>
        <p:spPr>
          <a:xfrm>
            <a:off x="381000" y="1676401"/>
            <a:ext cx="8077200" cy="5029200"/>
          </a:xfrm>
          <a:solidFill>
            <a:schemeClr val="accent4">
              <a:lumMod val="40000"/>
              <a:lumOff val="60000"/>
            </a:schemeClr>
          </a:solidFill>
        </p:spPr>
        <p:txBody>
          <a:bodyPr>
            <a:normAutofit fontScale="92500" lnSpcReduction="10000"/>
          </a:bodyPr>
          <a:lstStyle/>
          <a:p>
            <a:pPr marL="137160" indent="0">
              <a:buNone/>
            </a:pPr>
            <a:r>
              <a:rPr lang="en-US" sz="2000" b="1" dirty="0">
                <a:solidFill>
                  <a:schemeClr val="bg1"/>
                </a:solidFill>
              </a:rPr>
              <a:t>     If your brother sins, go and show him his fault in private; if he listens to you, you have won your brother.</a:t>
            </a:r>
          </a:p>
          <a:p>
            <a:pPr marL="137160" indent="0">
              <a:buNone/>
            </a:pPr>
            <a:r>
              <a:rPr lang="en-US" sz="2000" b="1" dirty="0">
                <a:solidFill>
                  <a:schemeClr val="bg1"/>
                </a:solidFill>
              </a:rPr>
              <a:t>     But if he does not listen to you, take one or two more with you, so that by the mouth of two or three witnesses every fact may be confirmed.</a:t>
            </a:r>
          </a:p>
          <a:p>
            <a:pPr marL="137160" indent="0">
              <a:buNone/>
            </a:pPr>
            <a:r>
              <a:rPr lang="en-US" sz="2000" b="1" dirty="0">
                <a:solidFill>
                  <a:schemeClr val="bg1"/>
                </a:solidFill>
              </a:rPr>
              <a:t>     If he refuses to listen to them, tell it to the church; and if he refuses to listen even to the church, let him be to you as a Gentile and a tax collector.</a:t>
            </a:r>
          </a:p>
          <a:p>
            <a:pPr marL="137160" indent="0">
              <a:buNone/>
            </a:pPr>
            <a:r>
              <a:rPr lang="en-US" sz="2000" b="1" dirty="0">
                <a:solidFill>
                  <a:schemeClr val="bg1"/>
                </a:solidFill>
              </a:rPr>
              <a:t>     Truly I say to you, whatever you bind on earth shall have been bound in heaven; and whatever you loose on earth shall have been loosed in heaven.</a:t>
            </a:r>
          </a:p>
          <a:p>
            <a:pPr marL="137160" indent="0">
              <a:buNone/>
            </a:pPr>
            <a:r>
              <a:rPr lang="en-US" sz="2000" b="1" dirty="0">
                <a:solidFill>
                  <a:schemeClr val="bg1"/>
                </a:solidFill>
              </a:rPr>
              <a:t>     Again I say to you, that if two or you agree on earth about anything that they may ask, it shall be done for them by My Father who is in heaven.  </a:t>
            </a:r>
          </a:p>
          <a:p>
            <a:pPr marL="137160" indent="0">
              <a:buNone/>
            </a:pPr>
            <a:r>
              <a:rPr lang="en-US" sz="2000" b="1" dirty="0">
                <a:solidFill>
                  <a:schemeClr val="bg1"/>
                </a:solidFill>
              </a:rPr>
              <a:t>     For where two or three have gathered together in My name, I am there in their midst.</a:t>
            </a:r>
          </a:p>
        </p:txBody>
      </p:sp>
    </p:spTree>
    <p:extLst>
      <p:ext uri="{BB962C8B-B14F-4D97-AF65-F5344CB8AC3E}">
        <p14:creationId xmlns:p14="http://schemas.microsoft.com/office/powerpoint/2010/main" val="39621821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resence.jpg"/>
          <p:cNvPicPr>
            <a:picLocks noGrp="1" noChangeAspect="1"/>
          </p:cNvPicPr>
          <p:nvPr>
            <p:ph type="pic" sz="quarter" idx="10"/>
          </p:nvPr>
        </p:nvPicPr>
        <p:blipFill>
          <a:blip r:embed="rId2"/>
          <a:srcRect l="20633" r="20633"/>
          <a:stretch>
            <a:fillRect/>
          </a:stretch>
        </p:blipFill>
        <p:spPr>
          <a:xfrm>
            <a:off x="304800" y="381000"/>
            <a:ext cx="4640305" cy="6172200"/>
          </a:xfrm>
          <a:prstGeom prst="rect">
            <a:avLst/>
          </a:prstGeom>
          <a:ln w="228600" cap="sq" cmpd="thickThin">
            <a:solidFill>
              <a:srgbClr val="000000"/>
            </a:solidFill>
            <a:prstDash val="solid"/>
            <a:miter lim="800000"/>
          </a:ln>
          <a:effectLst>
            <a:innerShdw blurRad="76200">
              <a:srgbClr val="000000"/>
            </a:innerShdw>
          </a:effectLst>
        </p:spPr>
      </p:pic>
      <p:sp>
        <p:nvSpPr>
          <p:cNvPr id="54274" name="Text Placeholder 3"/>
          <p:cNvSpPr>
            <a:spLocks noGrp="1"/>
          </p:cNvSpPr>
          <p:nvPr>
            <p:ph type="body" sz="quarter" idx="11"/>
          </p:nvPr>
        </p:nvSpPr>
        <p:spPr>
          <a:xfrm>
            <a:off x="5188688" y="1524000"/>
            <a:ext cx="3962400" cy="5334000"/>
          </a:xfrm>
        </p:spPr>
        <p:txBody>
          <a:bodyPr/>
          <a:lstStyle/>
          <a:p>
            <a:pPr algn="ctr">
              <a:spcBef>
                <a:spcPts val="0"/>
              </a:spcBef>
            </a:pPr>
            <a:r>
              <a:rPr lang="en-US" sz="4000" u="sng" dirty="0">
                <a:solidFill>
                  <a:schemeClr val="bg1"/>
                </a:solidFill>
                <a:latin typeface="Impact" panose="020B0806030902050204" pitchFamily="34" charset="0"/>
              </a:rPr>
              <a:t>Matthew 18</a:t>
            </a:r>
          </a:p>
          <a:p>
            <a:pPr marL="342900" indent="-342900">
              <a:spcBef>
                <a:spcPts val="0"/>
              </a:spcBef>
              <a:buFont typeface="Arial" panose="020B0604020202020204" pitchFamily="34" charset="0"/>
              <a:buChar char="•"/>
            </a:pPr>
            <a:r>
              <a:rPr lang="en-US" sz="2000" b="1" dirty="0">
                <a:solidFill>
                  <a:schemeClr val="bg1"/>
                </a:solidFill>
              </a:rPr>
              <a:t>Care of children, 18:1-11</a:t>
            </a:r>
          </a:p>
          <a:p>
            <a:pPr marL="342900" indent="-342900">
              <a:spcBef>
                <a:spcPts val="0"/>
              </a:spcBef>
              <a:buFont typeface="Arial" panose="020B0604020202020204" pitchFamily="34" charset="0"/>
              <a:buChar char="•"/>
            </a:pPr>
            <a:r>
              <a:rPr lang="en-US" sz="2000" b="1" dirty="0">
                <a:solidFill>
                  <a:schemeClr val="bg1"/>
                </a:solidFill>
              </a:rPr>
              <a:t>Seek the lost, 18:12-14</a:t>
            </a:r>
          </a:p>
          <a:p>
            <a:pPr marL="342900" indent="-342900">
              <a:spcBef>
                <a:spcPts val="0"/>
              </a:spcBef>
              <a:buFont typeface="Arial" panose="020B0604020202020204" pitchFamily="34" charset="0"/>
              <a:buChar char="•"/>
            </a:pPr>
            <a:r>
              <a:rPr lang="en-US" sz="2000" b="1" dirty="0">
                <a:solidFill>
                  <a:schemeClr val="bg1"/>
                </a:solidFill>
              </a:rPr>
              <a:t>Prayer—Gathered Meeting with Christ Present in the Midst; 18:15-20</a:t>
            </a:r>
          </a:p>
          <a:p>
            <a:pPr marL="342900" indent="-342900">
              <a:spcBef>
                <a:spcPts val="0"/>
              </a:spcBef>
              <a:buFont typeface="Arial" panose="020B0604020202020204" pitchFamily="34" charset="0"/>
              <a:buChar char="•"/>
            </a:pPr>
            <a:r>
              <a:rPr lang="en-US" sz="2000" b="1" dirty="0">
                <a:solidFill>
                  <a:schemeClr val="bg1"/>
                </a:solidFill>
              </a:rPr>
              <a:t>Restoration &amp; Forgiveness; 18:21-35</a:t>
            </a:r>
          </a:p>
          <a:p>
            <a:pPr algn="ctr">
              <a:spcBef>
                <a:spcPts val="0"/>
              </a:spcBef>
            </a:pPr>
            <a:endParaRPr lang="en-US" sz="800" b="1" i="1" dirty="0">
              <a:solidFill>
                <a:schemeClr val="bg1"/>
              </a:solidFill>
            </a:endParaRPr>
          </a:p>
          <a:p>
            <a:pPr algn="ctr">
              <a:spcBef>
                <a:spcPts val="0"/>
              </a:spcBef>
            </a:pPr>
            <a:r>
              <a:rPr lang="en-US" sz="2000" i="1" dirty="0">
                <a:solidFill>
                  <a:schemeClr val="bg1"/>
                </a:solidFill>
                <a:latin typeface="Book Antiqua" panose="02040602050305030304" pitchFamily="18" charset="0"/>
              </a:rPr>
              <a:t>“For where two or three</a:t>
            </a:r>
          </a:p>
          <a:p>
            <a:pPr algn="ctr">
              <a:spcBef>
                <a:spcPts val="0"/>
              </a:spcBef>
            </a:pPr>
            <a:r>
              <a:rPr lang="en-US" sz="2000" i="1" dirty="0">
                <a:solidFill>
                  <a:schemeClr val="bg1"/>
                </a:solidFill>
                <a:latin typeface="Book Antiqua" panose="02040602050305030304" pitchFamily="18" charset="0"/>
              </a:rPr>
              <a:t>are gathered </a:t>
            </a:r>
          </a:p>
          <a:p>
            <a:pPr algn="ctr">
              <a:spcBef>
                <a:spcPts val="0"/>
              </a:spcBef>
            </a:pPr>
            <a:r>
              <a:rPr lang="en-US" sz="2000" i="1" dirty="0">
                <a:solidFill>
                  <a:schemeClr val="bg1"/>
                </a:solidFill>
                <a:latin typeface="Book Antiqua" panose="02040602050305030304" pitchFamily="18" charset="0"/>
              </a:rPr>
              <a:t>together in My name,</a:t>
            </a:r>
          </a:p>
          <a:p>
            <a:pPr algn="ctr">
              <a:spcBef>
                <a:spcPts val="0"/>
              </a:spcBef>
            </a:pPr>
            <a:r>
              <a:rPr lang="en-US" sz="2000" i="1" dirty="0">
                <a:solidFill>
                  <a:schemeClr val="bg1"/>
                </a:solidFill>
                <a:latin typeface="Book Antiqua" panose="02040602050305030304" pitchFamily="18" charset="0"/>
              </a:rPr>
              <a:t>I am </a:t>
            </a:r>
          </a:p>
          <a:p>
            <a:pPr algn="ctr">
              <a:spcBef>
                <a:spcPts val="0"/>
              </a:spcBef>
            </a:pPr>
            <a:r>
              <a:rPr lang="en-US" sz="2000" i="1" dirty="0">
                <a:solidFill>
                  <a:schemeClr val="bg1"/>
                </a:solidFill>
                <a:latin typeface="Book Antiqua" panose="02040602050305030304" pitchFamily="18" charset="0"/>
              </a:rPr>
              <a:t>there in the midst of them.”  </a:t>
            </a:r>
          </a:p>
          <a:p>
            <a:pPr algn="ctr">
              <a:spcBef>
                <a:spcPts val="0"/>
              </a:spcBef>
            </a:pPr>
            <a:r>
              <a:rPr lang="en-US" b="1" i="1" dirty="0">
                <a:solidFill>
                  <a:schemeClr val="bg1"/>
                </a:solidFill>
                <a:latin typeface="Book Antiqua" panose="02040602050305030304" pitchFamily="18" charset="0"/>
              </a:rPr>
              <a:t>[Matthew 18:20</a:t>
            </a:r>
            <a:r>
              <a:rPr lang="en-US" i="1" dirty="0">
                <a:solidFill>
                  <a:schemeClr val="bg1"/>
                </a:solidFill>
                <a:latin typeface="Book Antiqua" panose="02040602050305030304" pitchFamily="18" charset="0"/>
              </a:rPr>
              <a:t>]</a:t>
            </a: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latin typeface="Impact" panose="020B0806030902050204" pitchFamily="34" charset="0"/>
              </a:rPr>
              <a:t>Margaret Fell--Discernment</a:t>
            </a:r>
          </a:p>
        </p:txBody>
      </p:sp>
      <p:sp>
        <p:nvSpPr>
          <p:cNvPr id="3" name="Content Placeholder 2"/>
          <p:cNvSpPr>
            <a:spLocks noGrp="1"/>
          </p:cNvSpPr>
          <p:nvPr>
            <p:ph idx="1"/>
          </p:nvPr>
        </p:nvSpPr>
        <p:spPr>
          <a:xfrm>
            <a:off x="152400" y="1219200"/>
            <a:ext cx="8839200" cy="5410200"/>
          </a:xfrm>
          <a:solidFill>
            <a:schemeClr val="accent4">
              <a:lumMod val="60000"/>
              <a:lumOff val="40000"/>
            </a:schemeClr>
          </a:solidFill>
        </p:spPr>
        <p:txBody>
          <a:bodyPr>
            <a:normAutofit/>
          </a:bodyPr>
          <a:lstStyle/>
          <a:p>
            <a:pPr marL="137160" indent="0">
              <a:buNone/>
            </a:pPr>
            <a:r>
              <a:rPr lang="en-US" dirty="0">
                <a:solidFill>
                  <a:schemeClr val="bg1"/>
                </a:solidFill>
              </a:rPr>
              <a:t>     </a:t>
            </a:r>
            <a:r>
              <a:rPr lang="en-US" sz="2400" b="1" dirty="0">
                <a:solidFill>
                  <a:schemeClr val="bg1"/>
                </a:solidFill>
                <a:latin typeface="+mn-lt"/>
              </a:rPr>
              <a:t>Glory and honor be unto His holy name forever, who has sent His only begotten Son in the likeness of sinful flesh, and for sin, condemned sin in the flesh.  As by one man’s disobedience many were made sinners, so by obedience of One shall many be righteous…</a:t>
            </a:r>
          </a:p>
          <a:p>
            <a:pPr marL="137160" indent="0">
              <a:buNone/>
            </a:pPr>
            <a:r>
              <a:rPr lang="en-US" sz="2400" b="1" dirty="0">
                <a:solidFill>
                  <a:schemeClr val="bg1"/>
                </a:solidFill>
                <a:latin typeface="+mn-lt"/>
              </a:rPr>
              <a:t>     </a:t>
            </a:r>
            <a:r>
              <a:rPr lang="en-US" sz="2400" b="1" u="sng" dirty="0">
                <a:solidFill>
                  <a:schemeClr val="bg1"/>
                </a:solidFill>
                <a:latin typeface="+mn-lt"/>
              </a:rPr>
              <a:t>Therefore, it is good for everyone to have a true testimony of this eternal Spirit, which believes not every spirit, but tries them, whether they be of God, and proves all things, and holds fast that which is good…</a:t>
            </a:r>
          </a:p>
          <a:p>
            <a:pPr marL="137160" indent="0">
              <a:buNone/>
            </a:pPr>
            <a:r>
              <a:rPr lang="en-US" sz="2400" b="1" dirty="0">
                <a:solidFill>
                  <a:schemeClr val="bg1"/>
                </a:solidFill>
                <a:latin typeface="+mn-lt"/>
              </a:rPr>
              <a:t>     Here is the mystery of the fellowship of the gospel, which is in the unity of the Spirit, which is the bond of peace…  </a:t>
            </a:r>
          </a:p>
          <a:p>
            <a:pPr marL="137160" indent="0" algn="ctr">
              <a:buNone/>
            </a:pPr>
            <a:r>
              <a:rPr lang="en-US" dirty="0">
                <a:solidFill>
                  <a:schemeClr val="bg1"/>
                </a:solidFill>
              </a:rPr>
              <a:t>(1992:58, 59)</a:t>
            </a:r>
          </a:p>
        </p:txBody>
      </p:sp>
    </p:spTree>
    <p:extLst>
      <p:ext uri="{BB962C8B-B14F-4D97-AF65-F5344CB8AC3E}">
        <p14:creationId xmlns:p14="http://schemas.microsoft.com/office/powerpoint/2010/main" val="20385977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296400" cy="1371600"/>
          </a:xfrm>
        </p:spPr>
        <p:txBody>
          <a:bodyPr>
            <a:normAutofit fontScale="90000"/>
          </a:bodyPr>
          <a:lstStyle/>
          <a:p>
            <a:pPr algn="ctr"/>
            <a:r>
              <a:rPr lang="en-US" u="sng" dirty="0"/>
              <a:t>SPIRITUAL NURTURE </a:t>
            </a:r>
            <a:br>
              <a:rPr lang="en-US" u="sng" dirty="0"/>
            </a:br>
            <a:r>
              <a:rPr lang="en-US" u="sng" dirty="0"/>
              <a:t>OF THE CHURCH</a:t>
            </a:r>
            <a:br>
              <a:rPr lang="en-US" u="sng" dirty="0"/>
            </a:br>
            <a:endParaRPr lang="en-US" u="sng" dirty="0"/>
          </a:p>
        </p:txBody>
      </p:sp>
      <p:sp>
        <p:nvSpPr>
          <p:cNvPr id="5" name="Content Placeholder 4"/>
          <p:cNvSpPr>
            <a:spLocks noGrp="1"/>
          </p:cNvSpPr>
          <p:nvPr>
            <p:ph sz="half" idx="1"/>
          </p:nvPr>
        </p:nvSpPr>
        <p:spPr>
          <a:xfrm>
            <a:off x="4648200" y="2133600"/>
            <a:ext cx="4419600" cy="3992563"/>
          </a:xfrm>
        </p:spPr>
        <p:txBody>
          <a:bodyPr>
            <a:normAutofit fontScale="85000" lnSpcReduction="10000"/>
          </a:bodyPr>
          <a:lstStyle/>
          <a:p>
            <a:pPr marL="137160" indent="0">
              <a:buNone/>
            </a:pPr>
            <a:r>
              <a:rPr lang="en-US" sz="4000" dirty="0"/>
              <a:t>Helping the church </a:t>
            </a:r>
          </a:p>
          <a:p>
            <a:pPr marL="137160" indent="0">
              <a:buNone/>
            </a:pPr>
            <a:r>
              <a:rPr lang="en-US" sz="4000" dirty="0"/>
              <a:t>to listen and follow </a:t>
            </a:r>
          </a:p>
          <a:p>
            <a:pPr marL="137160" indent="0">
              <a:buNone/>
            </a:pPr>
            <a:r>
              <a:rPr lang="en-US" sz="4000" dirty="0"/>
              <a:t>the voice of Christ Jesus.</a:t>
            </a:r>
          </a:p>
          <a:p>
            <a:pPr marL="137160" indent="0">
              <a:buNone/>
            </a:pPr>
            <a:endParaRPr lang="en-US" sz="4000" dirty="0"/>
          </a:p>
          <a:p>
            <a:pPr marL="137160" indent="0" algn="ctr">
              <a:buNone/>
            </a:pPr>
            <a:r>
              <a:rPr lang="en-US" sz="4000" i="1" dirty="0">
                <a:latin typeface="Book Antiqua" panose="02040602050305030304" pitchFamily="18" charset="0"/>
              </a:rPr>
              <a:t>John 10:27-28</a:t>
            </a:r>
          </a:p>
          <a:p>
            <a:pPr marL="137160" indent="0" algn="ctr">
              <a:buNone/>
            </a:pPr>
            <a:r>
              <a:rPr lang="en-US" sz="4000" i="1" dirty="0">
                <a:latin typeface="Book Antiqua" panose="02040602050305030304" pitchFamily="18" charset="0"/>
              </a:rPr>
              <a:t>Acts 20:25-38</a:t>
            </a: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8527"/>
          <a:stretch/>
        </p:blipFill>
        <p:spPr bwMode="auto">
          <a:xfrm>
            <a:off x="457201" y="1524000"/>
            <a:ext cx="3985938" cy="5105400"/>
          </a:xfrm>
          <a:prstGeom prst="rect">
            <a:avLst/>
          </a:prstGeom>
          <a:ln w="76200">
            <a:solidFill>
              <a:schemeClr val="tx1"/>
            </a:solidFill>
            <a:miter lim="800000"/>
            <a:headEnd/>
            <a:tailEnd/>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874716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a:bodyPr>
          <a:lstStyle/>
          <a:p>
            <a:r>
              <a:rPr lang="en-US" u="sng" dirty="0">
                <a:latin typeface="Impact" panose="020B0806030902050204" pitchFamily="34" charset="0"/>
              </a:rPr>
              <a:t>Margaret Fell –Acts 18</a:t>
            </a:r>
          </a:p>
        </p:txBody>
      </p:sp>
      <p:sp>
        <p:nvSpPr>
          <p:cNvPr id="3" name="Content Placeholder 2"/>
          <p:cNvSpPr>
            <a:spLocks noGrp="1"/>
          </p:cNvSpPr>
          <p:nvPr>
            <p:ph sz="half" idx="1"/>
          </p:nvPr>
        </p:nvSpPr>
        <p:spPr>
          <a:xfrm>
            <a:off x="381000" y="1524000"/>
            <a:ext cx="4572000" cy="5105400"/>
          </a:xfrm>
        </p:spPr>
        <p:txBody>
          <a:bodyPr>
            <a:normAutofit fontScale="92500" lnSpcReduction="10000"/>
          </a:bodyPr>
          <a:lstStyle/>
          <a:p>
            <a:pPr marL="137160" indent="0">
              <a:buNone/>
            </a:pPr>
            <a:r>
              <a:rPr lang="en-US" b="1" dirty="0">
                <a:solidFill>
                  <a:schemeClr val="bg1"/>
                </a:solidFill>
              </a:rPr>
              <a:t>     </a:t>
            </a:r>
            <a:r>
              <a:rPr lang="en-US" sz="2800" b="1" dirty="0">
                <a:solidFill>
                  <a:schemeClr val="bg1"/>
                </a:solidFill>
              </a:rPr>
              <a:t>“In Acts 18, you may read how Aquila and Priscilla took unto them Apollos and expounded unto him the way of God more perfectly, who was an eloquent man and mighty in scriptures.  Yet, we do not read that he despised what Priscilla said, because she was a woman, as many do now.”  </a:t>
            </a:r>
            <a:r>
              <a:rPr lang="en-US" b="1" dirty="0">
                <a:solidFill>
                  <a:schemeClr val="bg1"/>
                </a:solidFill>
              </a:rPr>
              <a:t>(1992:67-68)</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38955" y="1600200"/>
            <a:ext cx="3536307" cy="465613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979218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52400" y="152400"/>
            <a:ext cx="8686800" cy="6553200"/>
          </a:xfrm>
          <a:solidFill>
            <a:schemeClr val="accent4">
              <a:lumMod val="60000"/>
              <a:lumOff val="40000"/>
            </a:schemeClr>
          </a:solidFill>
        </p:spPr>
        <p:txBody>
          <a:bodyPr/>
          <a:lstStyle/>
          <a:p>
            <a:pPr algn="ctr"/>
            <a:r>
              <a:rPr lang="en-US" sz="4000" b="1" dirty="0">
                <a:solidFill>
                  <a:schemeClr val="bg1"/>
                </a:solidFill>
                <a:latin typeface="+mj-lt"/>
              </a:rPr>
              <a:t>The Incendiary Fellowship—</a:t>
            </a:r>
          </a:p>
          <a:p>
            <a:pPr algn="ctr"/>
            <a:r>
              <a:rPr lang="en-US" sz="2000" b="1" dirty="0">
                <a:solidFill>
                  <a:schemeClr val="bg1"/>
                </a:solidFill>
                <a:latin typeface="+mj-lt"/>
              </a:rPr>
              <a:t>D. Elton </a:t>
            </a:r>
            <a:r>
              <a:rPr lang="en-US" sz="2000" b="1" dirty="0" err="1">
                <a:solidFill>
                  <a:schemeClr val="bg1"/>
                </a:solidFill>
                <a:latin typeface="+mj-lt"/>
              </a:rPr>
              <a:t>Trueblood</a:t>
            </a:r>
            <a:endParaRPr lang="en-US" sz="2000" b="1" dirty="0">
              <a:solidFill>
                <a:schemeClr val="bg1"/>
              </a:solidFill>
              <a:latin typeface="+mj-lt"/>
            </a:endParaRPr>
          </a:p>
          <a:p>
            <a:pPr algn="ctr"/>
            <a:endParaRPr lang="en-US" dirty="0">
              <a:latin typeface="Bodoni MT" panose="02070603080606020203" pitchFamily="18" charset="0"/>
            </a:endParaRPr>
          </a:p>
          <a:p>
            <a:pPr algn="just"/>
            <a:r>
              <a:rPr lang="en-US" b="1" dirty="0">
                <a:solidFill>
                  <a:schemeClr val="bg1"/>
                </a:solidFill>
                <a:latin typeface="Bodoni MT" panose="02070603080606020203" pitchFamily="18" charset="0"/>
              </a:rPr>
              <a:t>“The miracle of the early Church was a partial fulfillment of Christ’s </a:t>
            </a:r>
          </a:p>
          <a:p>
            <a:pPr algn="just"/>
            <a:r>
              <a:rPr lang="en-US" b="1" dirty="0">
                <a:solidFill>
                  <a:schemeClr val="bg1"/>
                </a:solidFill>
                <a:latin typeface="Bodoni MT" panose="02070603080606020203" pitchFamily="18" charset="0"/>
              </a:rPr>
              <a:t>expressed purpose about setting the earth on fire…”</a:t>
            </a:r>
          </a:p>
          <a:p>
            <a:pPr algn="just"/>
            <a:endParaRPr lang="en-US" sz="1000" b="1" dirty="0">
              <a:solidFill>
                <a:schemeClr val="bg1"/>
              </a:solidFill>
              <a:latin typeface="Bodoni MT" panose="02070603080606020203" pitchFamily="18" charset="0"/>
            </a:endParaRPr>
          </a:p>
          <a:p>
            <a:pPr algn="just"/>
            <a:r>
              <a:rPr lang="en-US" b="1" dirty="0">
                <a:solidFill>
                  <a:schemeClr val="bg1"/>
                </a:solidFill>
                <a:latin typeface="Bodoni MT" panose="02070603080606020203" pitchFamily="18" charset="0"/>
              </a:rPr>
              <a:t>“What we know is that it was the incendiary character of the early Christian fellowship which was amazing to the contemporary Romans and it was amazing precisely because there was nothing in their experience that was remotely similar to it.  Religion they had in vast quantities, but was nothing like this…”</a:t>
            </a:r>
          </a:p>
          <a:p>
            <a:pPr algn="just"/>
            <a:endParaRPr lang="en-US" sz="1000" b="1" dirty="0">
              <a:solidFill>
                <a:schemeClr val="bg1"/>
              </a:solidFill>
              <a:latin typeface="Bodoni MT" panose="02070603080606020203" pitchFamily="18" charset="0"/>
            </a:endParaRPr>
          </a:p>
          <a:p>
            <a:pPr algn="just"/>
            <a:r>
              <a:rPr lang="en-US" b="1" dirty="0">
                <a:solidFill>
                  <a:schemeClr val="bg1"/>
                </a:solidFill>
                <a:latin typeface="Bodoni MT" panose="02070603080606020203" pitchFamily="18" charset="0"/>
              </a:rPr>
              <a:t>“The metaphor of the fire would be meaningless without the fellowship, because it has no significance fore merely individual religion, as it has none for merely ceremonial religion.  Though it is, of course, impossible to have a committed Church with uncommitted members; the major power never appears except in a shared experience.  </a:t>
            </a:r>
            <a:r>
              <a:rPr lang="en-US" b="1" u="sng" dirty="0">
                <a:solidFill>
                  <a:schemeClr val="bg1"/>
                </a:solidFill>
                <a:latin typeface="Bodoni MT" panose="02070603080606020203" pitchFamily="18" charset="0"/>
              </a:rPr>
              <a:t>Much of the uniqueness of Christianity, its original emergence, consisted of the fact that simple people could be amazingly powerful when they were members one of another.   As everyone knows, it is almost impossible to create fire with one log, even if it is a sound one, while several poor logs may make an excellent fire if they stay together as they burn.  The miracle of the early Church was that of poor sticks making a grant conflagration.  A good fire glorifies even its poorest fuel…”</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228600"/>
            <a:ext cx="1447800" cy="194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81951"/>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
            <a:ext cx="9067800" cy="1219199"/>
          </a:xfrm>
        </p:spPr>
        <p:txBody>
          <a:bodyPr>
            <a:noAutofit/>
          </a:bodyPr>
          <a:lstStyle/>
          <a:p>
            <a:r>
              <a:rPr lang="en-US" sz="3600" u="sng" dirty="0">
                <a:latin typeface="Impact" panose="020B0806030902050204" pitchFamily="34" charset="0"/>
              </a:rPr>
              <a:t>Restoration—</a:t>
            </a:r>
            <a:r>
              <a:rPr lang="en-US" sz="3600" dirty="0">
                <a:latin typeface="Impact" panose="020B0806030902050204" pitchFamily="34" charset="0"/>
              </a:rPr>
              <a:t/>
            </a:r>
            <a:br>
              <a:rPr lang="en-US" sz="3600" dirty="0">
                <a:latin typeface="Impact" panose="020B0806030902050204" pitchFamily="34" charset="0"/>
              </a:rPr>
            </a:br>
            <a:r>
              <a:rPr lang="en-US" sz="3600" dirty="0">
                <a:latin typeface="Impact" panose="020B0806030902050204" pitchFamily="34" charset="0"/>
              </a:rPr>
              <a:t>Being a Redemptive Fellowship</a:t>
            </a:r>
          </a:p>
        </p:txBody>
      </p:sp>
      <p:pic>
        <p:nvPicPr>
          <p:cNvPr id="6" name="Picture Placeholder 5" descr="elton_trueblood.jpg"/>
          <p:cNvPicPr>
            <a:picLocks noGrp="1" noChangeAspect="1"/>
          </p:cNvPicPr>
          <p:nvPr>
            <p:ph idx="1"/>
          </p:nvPr>
        </p:nvPicPr>
        <p:blipFill>
          <a:blip r:embed="rId2"/>
          <a:stretch>
            <a:fillRect/>
          </a:stretch>
        </p:blipFill>
        <p:spPr>
          <a:xfrm>
            <a:off x="8077200" y="48444"/>
            <a:ext cx="924436" cy="1302470"/>
          </a:xfrm>
        </p:spPr>
      </p:pic>
      <p:sp>
        <p:nvSpPr>
          <p:cNvPr id="55298" name="Text Placeholder 4"/>
          <p:cNvSpPr>
            <a:spLocks noGrp="1"/>
          </p:cNvSpPr>
          <p:nvPr>
            <p:ph type="body" sz="half" idx="2"/>
          </p:nvPr>
        </p:nvSpPr>
        <p:spPr>
          <a:xfrm>
            <a:off x="0" y="1219200"/>
            <a:ext cx="9144000" cy="5638799"/>
          </a:xfrm>
          <a:solidFill>
            <a:schemeClr val="accent4">
              <a:lumMod val="60000"/>
              <a:lumOff val="40000"/>
            </a:schemeClr>
          </a:solidFill>
        </p:spPr>
        <p:txBody>
          <a:bodyPr>
            <a:noAutofit/>
          </a:bodyPr>
          <a:lstStyle/>
          <a:p>
            <a:r>
              <a:rPr lang="en-US" sz="1800" dirty="0">
                <a:solidFill>
                  <a:schemeClr val="bg1"/>
                </a:solidFill>
              </a:rPr>
              <a:t>	</a:t>
            </a:r>
            <a:r>
              <a:rPr lang="en-US" sz="2000" b="1" u="sng" dirty="0">
                <a:solidFill>
                  <a:schemeClr val="bg1"/>
                </a:solidFill>
              </a:rPr>
              <a:t>The church is the gathered community, the household of faith, the regular coming together of ordinary men and women who are fathers and mothers and holders of jobs.  It is because of the peculiar idea of the church as a redemptive fellowship that the characteristic physical structure of Christianity is not a temple or a wayside shrine, but a meetinghouse.</a:t>
            </a:r>
          </a:p>
          <a:p>
            <a:r>
              <a:rPr lang="en-US" sz="2000" b="1" dirty="0">
                <a:solidFill>
                  <a:schemeClr val="bg1"/>
                </a:solidFill>
              </a:rPr>
              <a:t>	The more we study, the more we realize that Christ’s emphasis upon the saving fellowship is really unique among the religions of the world.  The emphasis upon the gathered community as the major unit is not matched in other faiths and is only partially seen, in advance of the Christian Era, in the prophetic development of the synagogue of the Jewish dispersion.  Before Christ’s coming the characteristic religious experience of most of those of the pagan world was that of solitariness before the shrine rather than that of two or three together.  When the Apostle Paul noted in Athens, that the people were very religious, he was not referring to any evidence of an experience similar to that of a church gathered week by week, but rather to the altars to which men and women made pious visits one by one.</a:t>
            </a:r>
            <a:r>
              <a:rPr lang="en-US" sz="1800" b="1" dirty="0">
                <a:solidFill>
                  <a:schemeClr val="bg1"/>
                </a:solidFill>
              </a:rPr>
              <a:t>  </a:t>
            </a:r>
            <a:r>
              <a:rPr lang="en-US" sz="1800" i="1" dirty="0">
                <a:solidFill>
                  <a:schemeClr val="bg1"/>
                </a:solidFill>
              </a:rPr>
              <a:t>[The Yoke of Christ, 1958, p. 32]</a:t>
            </a: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u="sng" dirty="0">
                <a:latin typeface="Impact" panose="020B0806030902050204" pitchFamily="34" charset="0"/>
              </a:rPr>
              <a:t>“Eldering” Queries</a:t>
            </a:r>
          </a:p>
        </p:txBody>
      </p:sp>
      <p:sp>
        <p:nvSpPr>
          <p:cNvPr id="3" name="Content Placeholder 2"/>
          <p:cNvSpPr>
            <a:spLocks noGrp="1"/>
          </p:cNvSpPr>
          <p:nvPr>
            <p:ph sz="half" idx="1"/>
          </p:nvPr>
        </p:nvSpPr>
        <p:spPr>
          <a:xfrm>
            <a:off x="152400" y="1600200"/>
            <a:ext cx="4419600" cy="4953000"/>
          </a:xfrm>
        </p:spPr>
        <p:txBody>
          <a:bodyPr>
            <a:normAutofit/>
          </a:bodyPr>
          <a:lstStyle/>
          <a:p>
            <a:pPr marL="0" indent="0" algn="ctr">
              <a:buNone/>
            </a:pPr>
            <a:endParaRPr lang="en-US" dirty="0"/>
          </a:p>
          <a:p>
            <a:pPr>
              <a:buFont typeface="Wingdings" panose="05000000000000000000" pitchFamily="2" charset="2"/>
              <a:buChar char="Ø"/>
            </a:pPr>
            <a:r>
              <a:rPr lang="en-US" b="1" dirty="0">
                <a:solidFill>
                  <a:schemeClr val="bg1"/>
                </a:solidFill>
              </a:rPr>
              <a:t>Are you aware of the necessity of harmonious relations with your fellow members as a basis for the most effective service to the Church?</a:t>
            </a:r>
            <a:endParaRPr lang="en-US" dirty="0">
              <a:solidFill>
                <a:schemeClr val="bg1"/>
              </a:solidFill>
            </a:endParaRPr>
          </a:p>
          <a:p>
            <a:pPr>
              <a:buFont typeface="Wingdings" panose="05000000000000000000" pitchFamily="2" charset="2"/>
              <a:buChar char="Ø"/>
            </a:pPr>
            <a:r>
              <a:rPr lang="en-US" b="1" dirty="0">
                <a:solidFill>
                  <a:schemeClr val="bg1"/>
                </a:solidFill>
              </a:rPr>
              <a:t>Do you as leaders of the meeting strive earnestly to win men to Christ and to strengthen the faith and loyalty of fellow Christians?</a:t>
            </a:r>
          </a:p>
          <a:p>
            <a:pPr marL="0" indent="0">
              <a:buNone/>
            </a:pPr>
            <a:endParaRPr lang="en-US" sz="800" dirty="0"/>
          </a:p>
          <a:p>
            <a:pPr marL="0" indent="0" algn="ctr">
              <a:buNone/>
            </a:pPr>
            <a:r>
              <a:rPr lang="en-US" sz="1200" i="1" dirty="0">
                <a:latin typeface="Bodoni MT" panose="02070603080606020203" pitchFamily="18" charset="0"/>
              </a:rPr>
              <a:t>[WYM Faith &amp; Practice, 2005, p. 30]</a:t>
            </a:r>
          </a:p>
        </p:txBody>
      </p:sp>
      <p:pic>
        <p:nvPicPr>
          <p:cNvPr id="5" name="Content Placeholder 4"/>
          <p:cNvPicPr>
            <a:picLocks noGrp="1" noChangeAspect="1"/>
          </p:cNvPicPr>
          <p:nvPr>
            <p:ph sz="half" idx="2"/>
          </p:nvPr>
        </p:nvPicPr>
        <p:blipFill>
          <a:blip r:embed="rId2"/>
          <a:stretch>
            <a:fillRect/>
          </a:stretch>
        </p:blipFill>
        <p:spPr>
          <a:xfrm>
            <a:off x="5715000" y="1752600"/>
            <a:ext cx="3123466" cy="420052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734493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Naylor.jpg"/>
          <p:cNvPicPr>
            <a:picLocks noGrp="1" noChangeAspect="1"/>
          </p:cNvPicPr>
          <p:nvPr>
            <p:ph type="pic" sz="quarter" idx="10"/>
          </p:nvPr>
        </p:nvPicPr>
        <p:blipFill>
          <a:blip r:embed="rId2"/>
          <a:srcRect t="8683" b="8683"/>
          <a:stretch>
            <a:fillRect/>
          </a:stretch>
        </p:blipFill>
        <p:spPr>
          <a:xfrm>
            <a:off x="-533399" y="-914400"/>
            <a:ext cx="9982200" cy="8729244"/>
          </a:xfrm>
        </p:spPr>
      </p:pic>
      <p:sp>
        <p:nvSpPr>
          <p:cNvPr id="74754" name="Text Placeholder 9"/>
          <p:cNvSpPr>
            <a:spLocks noGrp="1"/>
          </p:cNvSpPr>
          <p:nvPr>
            <p:ph type="body" sz="quarter" idx="11"/>
          </p:nvPr>
        </p:nvSpPr>
        <p:spPr>
          <a:xfrm>
            <a:off x="5638800" y="381000"/>
            <a:ext cx="2819400" cy="5181600"/>
          </a:xfrm>
        </p:spPr>
        <p:txBody>
          <a:bodyPr/>
          <a:lstStyle/>
          <a:p>
            <a:pPr algn="ctr"/>
            <a:endParaRPr lang="en-US" sz="2000" dirty="0">
              <a:solidFill>
                <a:schemeClr val="bg1"/>
              </a:solidFill>
            </a:endParaRPr>
          </a:p>
          <a:p>
            <a:pPr algn="ctr"/>
            <a:endParaRPr lang="en-US" sz="2400" i="1" dirty="0">
              <a:solidFill>
                <a:srgbClr val="FFFF00"/>
              </a:solidFill>
            </a:endParaRPr>
          </a:p>
          <a:p>
            <a:pPr algn="ctr"/>
            <a:endParaRPr lang="en-US" sz="2400" i="1" dirty="0">
              <a:solidFill>
                <a:srgbClr val="FFFF00"/>
              </a:solidFill>
            </a:endParaRPr>
          </a:p>
          <a:p>
            <a:pPr algn="ctr"/>
            <a:endParaRPr lang="en-US" sz="2400" i="1" dirty="0">
              <a:solidFill>
                <a:srgbClr val="FFFF00"/>
              </a:solidFill>
            </a:endParaRPr>
          </a:p>
          <a:p>
            <a:pPr algn="ctr"/>
            <a:endParaRPr lang="en-US" sz="2400" i="1" dirty="0">
              <a:solidFill>
                <a:srgbClr val="FFFF00"/>
              </a:solidFill>
            </a:endParaRPr>
          </a:p>
          <a:p>
            <a:pPr algn="ctr"/>
            <a:endParaRPr lang="en-US" sz="2400" i="1" dirty="0">
              <a:solidFill>
                <a:srgbClr val="FFFF00"/>
              </a:solidFill>
            </a:endParaRPr>
          </a:p>
          <a:p>
            <a:pPr algn="ctr"/>
            <a:endParaRPr lang="en-US" sz="1600" i="1" dirty="0"/>
          </a:p>
          <a:p>
            <a:pPr algn="ctr"/>
            <a:endParaRPr lang="en-US" sz="2400" i="1" dirty="0">
              <a:solidFill>
                <a:srgbClr val="FFFF00"/>
              </a:solidFill>
            </a:endParaRPr>
          </a:p>
          <a:p>
            <a:pPr algn="ctr"/>
            <a:endParaRPr lang="en-US" sz="2400" i="1" dirty="0">
              <a:solidFill>
                <a:srgbClr val="FFFF00"/>
              </a:solidFill>
            </a:endParaRPr>
          </a:p>
          <a:p>
            <a:pPr algn="ctr"/>
            <a:endParaRPr lang="en-US" sz="2400" i="1" dirty="0">
              <a:solidFill>
                <a:srgbClr val="FFFF00"/>
              </a:solidFill>
            </a:endParaRPr>
          </a:p>
        </p:txBody>
      </p:sp>
      <p:sp>
        <p:nvSpPr>
          <p:cNvPr id="2" name="TextBox 1"/>
          <p:cNvSpPr txBox="1"/>
          <p:nvPr/>
        </p:nvSpPr>
        <p:spPr>
          <a:xfrm>
            <a:off x="1219200" y="990600"/>
            <a:ext cx="2208694" cy="1754326"/>
          </a:xfrm>
          <a:prstGeom prst="rect">
            <a:avLst/>
          </a:prstGeom>
          <a:noFill/>
        </p:spPr>
        <p:txBody>
          <a:bodyPr wrap="square" rtlCol="0">
            <a:spAutoFit/>
          </a:bodyPr>
          <a:lstStyle/>
          <a:p>
            <a:r>
              <a:rPr lang="en-US" dirty="0">
                <a:solidFill>
                  <a:schemeClr val="bg1"/>
                </a:solidFill>
              </a:rPr>
              <a:t>James Naylor</a:t>
            </a:r>
          </a:p>
          <a:p>
            <a:r>
              <a:rPr lang="en-US" dirty="0">
                <a:solidFill>
                  <a:schemeClr val="bg1"/>
                </a:solidFill>
              </a:rPr>
              <a:t>1656 – Arrived in Bristol Imitating Christ’s Arrival in Jerusalem</a:t>
            </a:r>
          </a:p>
          <a:p>
            <a:endParaRPr lang="en-US" dirty="0">
              <a:solidFill>
                <a:schemeClr val="bg1"/>
              </a:solidFill>
            </a:endParaRPr>
          </a:p>
        </p:txBody>
      </p:sp>
      <p:sp>
        <p:nvSpPr>
          <p:cNvPr id="3" name="TextBox 2"/>
          <p:cNvSpPr txBox="1"/>
          <p:nvPr/>
        </p:nvSpPr>
        <p:spPr>
          <a:xfrm>
            <a:off x="5638800" y="838200"/>
            <a:ext cx="3729479" cy="1200329"/>
          </a:xfrm>
          <a:prstGeom prst="rect">
            <a:avLst/>
          </a:prstGeom>
          <a:noFill/>
        </p:spPr>
        <p:txBody>
          <a:bodyPr wrap="square" rtlCol="0">
            <a:spAutoFit/>
          </a:bodyPr>
          <a:lstStyle/>
          <a:p>
            <a:r>
              <a:rPr lang="en-US" dirty="0">
                <a:solidFill>
                  <a:schemeClr val="bg1"/>
                </a:solidFill>
              </a:rPr>
              <a:t>John Perrot</a:t>
            </a:r>
          </a:p>
          <a:p>
            <a:endParaRPr lang="en-US" dirty="0">
              <a:solidFill>
                <a:schemeClr val="bg1"/>
              </a:solidFill>
            </a:endParaRPr>
          </a:p>
          <a:p>
            <a:r>
              <a:rPr lang="en-US" dirty="0">
                <a:solidFill>
                  <a:schemeClr val="bg1"/>
                </a:solidFill>
              </a:rPr>
              <a:t>Wilkinson-Story</a:t>
            </a:r>
          </a:p>
          <a:p>
            <a:r>
              <a:rPr lang="en-US" dirty="0">
                <a:solidFill>
                  <a:schemeClr val="bg1"/>
                </a:solidFill>
              </a:rPr>
              <a:t> Separation</a:t>
            </a:r>
          </a:p>
        </p:txBody>
      </p:sp>
      <p:sp>
        <p:nvSpPr>
          <p:cNvPr id="4" name="TextBox 3"/>
          <p:cNvSpPr txBox="1"/>
          <p:nvPr/>
        </p:nvSpPr>
        <p:spPr>
          <a:xfrm>
            <a:off x="1" y="-152400"/>
            <a:ext cx="9220200" cy="954107"/>
          </a:xfrm>
          <a:prstGeom prst="rect">
            <a:avLst/>
          </a:prstGeom>
          <a:solidFill>
            <a:schemeClr val="accent4">
              <a:lumMod val="75000"/>
            </a:schemeClr>
          </a:solidFill>
        </p:spPr>
        <p:txBody>
          <a:bodyPr wrap="square" rtlCol="0">
            <a:spAutoFit/>
          </a:bodyPr>
          <a:lstStyle/>
          <a:p>
            <a:pPr algn="ctr"/>
            <a:endParaRPr lang="en-US" sz="1000" dirty="0">
              <a:solidFill>
                <a:schemeClr val="bg1"/>
              </a:solidFill>
            </a:endParaRPr>
          </a:p>
          <a:p>
            <a:pPr algn="ctr"/>
            <a:r>
              <a:rPr lang="en-US" sz="3600" dirty="0">
                <a:solidFill>
                  <a:schemeClr val="bg1"/>
                </a:solidFill>
              </a:rPr>
              <a:t>Eldering—When Friends Outrun Their Guide</a:t>
            </a:r>
          </a:p>
          <a:p>
            <a:pPr algn="ctr"/>
            <a:endParaRPr lang="en-US" sz="10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lstStyle/>
          <a:p>
            <a:r>
              <a:rPr lang="en-US" sz="6000" u="sng" dirty="0">
                <a:latin typeface="Impact" panose="020B0806030902050204" pitchFamily="34" charset="0"/>
              </a:rPr>
              <a:t>Discussion</a:t>
            </a:r>
          </a:p>
        </p:txBody>
      </p:sp>
      <p:sp>
        <p:nvSpPr>
          <p:cNvPr id="5" name="Content Placeholder 4"/>
          <p:cNvSpPr>
            <a:spLocks noGrp="1"/>
          </p:cNvSpPr>
          <p:nvPr>
            <p:ph sz="half" idx="1"/>
          </p:nvPr>
        </p:nvSpPr>
        <p:spPr>
          <a:xfrm>
            <a:off x="152400" y="2055812"/>
            <a:ext cx="5105400" cy="4649787"/>
          </a:xfrm>
        </p:spPr>
        <p:txBody>
          <a:bodyPr>
            <a:normAutofit fontScale="70000" lnSpcReduction="20000"/>
          </a:bodyPr>
          <a:lstStyle/>
          <a:p>
            <a:pPr marL="137160" indent="0">
              <a:spcBef>
                <a:spcPts val="0"/>
              </a:spcBef>
              <a:buNone/>
            </a:pPr>
            <a:r>
              <a:rPr lang="en-US" sz="3600" b="1" dirty="0">
                <a:solidFill>
                  <a:schemeClr val="bg1"/>
                </a:solidFill>
              </a:rPr>
              <a:t>What do you think it means to be a “redemptive fellowship”?</a:t>
            </a:r>
          </a:p>
          <a:p>
            <a:pPr marL="137160" indent="0">
              <a:spcBef>
                <a:spcPts val="0"/>
              </a:spcBef>
              <a:buNone/>
            </a:pPr>
            <a:endParaRPr lang="en-US" sz="3600" b="1" dirty="0">
              <a:solidFill>
                <a:schemeClr val="bg1"/>
              </a:solidFill>
            </a:endParaRPr>
          </a:p>
          <a:p>
            <a:pPr marL="137160" indent="0">
              <a:spcBef>
                <a:spcPts val="0"/>
              </a:spcBef>
              <a:buNone/>
            </a:pPr>
            <a:r>
              <a:rPr lang="en-US" sz="3600" b="1" dirty="0">
                <a:solidFill>
                  <a:schemeClr val="bg1"/>
                </a:solidFill>
              </a:rPr>
              <a:t>How do elders strengthen  restoration, faithfulness and peacemaking in your meeting?</a:t>
            </a:r>
          </a:p>
          <a:p>
            <a:pPr marL="137160" indent="0">
              <a:spcBef>
                <a:spcPts val="0"/>
              </a:spcBef>
              <a:buNone/>
            </a:pPr>
            <a:endParaRPr lang="en-US" sz="3600" b="1" dirty="0">
              <a:solidFill>
                <a:schemeClr val="bg1"/>
              </a:solidFill>
            </a:endParaRPr>
          </a:p>
          <a:p>
            <a:pPr marL="137160" indent="0">
              <a:spcBef>
                <a:spcPts val="0"/>
              </a:spcBef>
              <a:buNone/>
            </a:pPr>
            <a:r>
              <a:rPr lang="en-US" sz="3600" b="1" dirty="0">
                <a:solidFill>
                  <a:schemeClr val="bg1"/>
                </a:solidFill>
              </a:rPr>
              <a:t>Do you have a testimony of  “nursing fathers and mothers” within the Religious Society of Friends?</a:t>
            </a:r>
          </a:p>
          <a:p>
            <a:pPr marL="137160" indent="0">
              <a:spcBef>
                <a:spcPts val="0"/>
              </a:spcBef>
              <a:buNone/>
            </a:pPr>
            <a:endParaRPr lang="en-US" sz="3600" b="1" dirty="0">
              <a:solidFill>
                <a:schemeClr val="bg1"/>
              </a:solidFill>
            </a:endParaRPr>
          </a:p>
          <a:p>
            <a:pPr marL="137160" indent="0">
              <a:spcBef>
                <a:spcPts val="0"/>
              </a:spcBef>
              <a:buNone/>
            </a:pPr>
            <a:endParaRPr lang="en-US" sz="3600" dirty="0">
              <a:solidFill>
                <a:schemeClr val="bg1"/>
              </a:solidFill>
            </a:endParaRPr>
          </a:p>
          <a:p>
            <a:pPr marL="137160" indent="0">
              <a:buNone/>
            </a:pPr>
            <a:endParaRPr lang="en-US" dirty="0">
              <a:solidFill>
                <a:schemeClr val="bg1"/>
              </a:solidFill>
            </a:endParaRPr>
          </a:p>
        </p:txBody>
      </p:sp>
      <p:pic>
        <p:nvPicPr>
          <p:cNvPr id="7" name="Content Placeholder 6"/>
          <p:cNvPicPr>
            <a:picLocks noGrp="1" noChangeAspect="1"/>
          </p:cNvPicPr>
          <p:nvPr>
            <p:ph sz="half" idx="2"/>
          </p:nvPr>
        </p:nvPicPr>
        <p:blipFill>
          <a:blip r:embed="rId2"/>
          <a:stretch>
            <a:fillRect/>
          </a:stretch>
        </p:blipFill>
        <p:spPr>
          <a:xfrm>
            <a:off x="5561881" y="1828800"/>
            <a:ext cx="3124919" cy="420052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55580160"/>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9982200" cy="993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33400" y="0"/>
            <a:ext cx="6324600" cy="369332"/>
          </a:xfrm>
          <a:prstGeom prst="rect">
            <a:avLst/>
          </a:prstGeom>
        </p:spPr>
        <p:txBody>
          <a:bodyPr wrap="square">
            <a:spAutoFit/>
          </a:bodyPr>
          <a:lstStyle/>
          <a:p>
            <a:r>
              <a:rPr lang="en-US" dirty="0">
                <a:hlinkClick r:id="rId3"/>
              </a:rPr>
              <a:t>https://youtu.be/16GBYoRWrMI</a:t>
            </a:r>
            <a:endParaRPr lang="en-US" dirty="0"/>
          </a:p>
        </p:txBody>
      </p:sp>
      <p:sp>
        <p:nvSpPr>
          <p:cNvPr id="4" name="TextBox 3"/>
          <p:cNvSpPr txBox="1"/>
          <p:nvPr/>
        </p:nvSpPr>
        <p:spPr>
          <a:xfrm>
            <a:off x="381000" y="609600"/>
            <a:ext cx="8305800" cy="1477328"/>
          </a:xfrm>
          <a:prstGeom prst="rect">
            <a:avLst/>
          </a:prstGeom>
          <a:noFill/>
        </p:spPr>
        <p:txBody>
          <a:bodyPr wrap="square" rtlCol="0">
            <a:spAutoFit/>
          </a:bodyPr>
          <a:lstStyle/>
          <a:p>
            <a:pPr algn="ctr"/>
            <a:r>
              <a:rPr lang="en-US" sz="3600" dirty="0"/>
              <a:t>How do we keep new people in our meetings from being spiritual orphans?</a:t>
            </a:r>
          </a:p>
          <a:p>
            <a:endParaRPr lang="en-US" dirty="0"/>
          </a:p>
        </p:txBody>
      </p:sp>
    </p:spTree>
    <p:extLst>
      <p:ext uri="{BB962C8B-B14F-4D97-AF65-F5344CB8AC3E}">
        <p14:creationId xmlns:p14="http://schemas.microsoft.com/office/powerpoint/2010/main" val="3045916620"/>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2964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3303466"/>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7010400" cy="914400"/>
          </a:xfrm>
        </p:spPr>
        <p:txBody>
          <a:bodyPr>
            <a:noAutofit/>
          </a:bodyPr>
          <a:lstStyle/>
          <a:p>
            <a:r>
              <a:rPr lang="en-US" sz="6000" dirty="0">
                <a:latin typeface="Impact" panose="020B0806030902050204" pitchFamily="34" charset="0"/>
              </a:rPr>
              <a:t>Bibliography</a:t>
            </a:r>
          </a:p>
        </p:txBody>
      </p:sp>
      <p:sp>
        <p:nvSpPr>
          <p:cNvPr id="4" name="Content Placeholder 3"/>
          <p:cNvSpPr>
            <a:spLocks noGrp="1"/>
          </p:cNvSpPr>
          <p:nvPr>
            <p:ph idx="1"/>
          </p:nvPr>
        </p:nvSpPr>
        <p:spPr>
          <a:xfrm>
            <a:off x="304800" y="1676400"/>
            <a:ext cx="8382000" cy="5181600"/>
          </a:xfrm>
        </p:spPr>
        <p:txBody>
          <a:bodyPr>
            <a:normAutofit fontScale="70000" lnSpcReduction="20000"/>
          </a:bodyPr>
          <a:lstStyle/>
          <a:p>
            <a:pPr marL="137160" indent="0">
              <a:buNone/>
            </a:pPr>
            <a:r>
              <a:rPr lang="en-US" dirty="0">
                <a:solidFill>
                  <a:schemeClr val="bg1"/>
                </a:solidFill>
              </a:rPr>
              <a:t>Braithwaite, William C., </a:t>
            </a:r>
            <a:r>
              <a:rPr lang="en-US" i="1" dirty="0">
                <a:solidFill>
                  <a:schemeClr val="bg1"/>
                </a:solidFill>
              </a:rPr>
              <a:t>The Second Period of Quakerism, </a:t>
            </a:r>
            <a:r>
              <a:rPr lang="en-US" dirty="0">
                <a:solidFill>
                  <a:schemeClr val="bg1"/>
                </a:solidFill>
              </a:rPr>
              <a:t>London:  Macmillan &amp; Co., </a:t>
            </a:r>
          </a:p>
          <a:p>
            <a:pPr marL="137160" indent="0">
              <a:buNone/>
            </a:pPr>
            <a:r>
              <a:rPr lang="en-US" dirty="0">
                <a:solidFill>
                  <a:schemeClr val="bg1"/>
                </a:solidFill>
              </a:rPr>
              <a:t>	1919.</a:t>
            </a:r>
          </a:p>
          <a:p>
            <a:pPr marL="137160" indent="0">
              <a:buNone/>
            </a:pPr>
            <a:r>
              <a:rPr lang="en-US" dirty="0">
                <a:solidFill>
                  <a:schemeClr val="bg1"/>
                </a:solidFill>
              </a:rPr>
              <a:t>Faith &amp; Practice of Indiana Yearly Meeting of the Religious Society of Friends, 2011.</a:t>
            </a:r>
          </a:p>
          <a:p>
            <a:pPr marL="137160" indent="0">
              <a:buNone/>
            </a:pPr>
            <a:r>
              <a:rPr lang="en-US" dirty="0">
                <a:solidFill>
                  <a:schemeClr val="bg1"/>
                </a:solidFill>
              </a:rPr>
              <a:t>Faith and Practice of Western Yearly Meeting of Friends Church 2005.</a:t>
            </a:r>
            <a:endParaRPr lang="en-US" sz="1300" dirty="0">
              <a:solidFill>
                <a:schemeClr val="bg1"/>
              </a:solidFill>
            </a:endParaRPr>
          </a:p>
          <a:p>
            <a:pPr marL="137160" indent="0">
              <a:buNone/>
            </a:pPr>
            <a:r>
              <a:rPr lang="en-US" dirty="0">
                <a:solidFill>
                  <a:schemeClr val="bg1"/>
                </a:solidFill>
              </a:rPr>
              <a:t>Jones, T. Canby, </a:t>
            </a:r>
            <a:r>
              <a:rPr lang="en-US" i="1" dirty="0">
                <a:solidFill>
                  <a:schemeClr val="bg1"/>
                </a:solidFill>
              </a:rPr>
              <a:t>The Power of the Lord is Over All, The Pastoral Letters of George 	Fox, </a:t>
            </a:r>
            <a:r>
              <a:rPr lang="en-US" dirty="0">
                <a:solidFill>
                  <a:schemeClr val="bg1"/>
                </a:solidFill>
              </a:rPr>
              <a:t>Richmond, IN:  Friends United Press, 1989.</a:t>
            </a:r>
          </a:p>
          <a:p>
            <a:pPr marL="137160" indent="0">
              <a:buNone/>
            </a:pPr>
            <a:r>
              <a:rPr lang="en-US" dirty="0">
                <a:solidFill>
                  <a:schemeClr val="bg1"/>
                </a:solidFill>
              </a:rPr>
              <a:t>Jones, Rufus, Ed., </a:t>
            </a:r>
            <a:r>
              <a:rPr lang="en-US" i="1" dirty="0">
                <a:solidFill>
                  <a:schemeClr val="bg1"/>
                </a:solidFill>
              </a:rPr>
              <a:t>The Journal of George Fox, </a:t>
            </a:r>
            <a:r>
              <a:rPr lang="en-US" dirty="0">
                <a:solidFill>
                  <a:schemeClr val="bg1"/>
                </a:solidFill>
              </a:rPr>
              <a:t>Richmond, IN:  </a:t>
            </a:r>
          </a:p>
          <a:p>
            <a:pPr marL="137160" indent="0">
              <a:buNone/>
            </a:pPr>
            <a:r>
              <a:rPr lang="en-US" dirty="0">
                <a:solidFill>
                  <a:schemeClr val="bg1"/>
                </a:solidFill>
              </a:rPr>
              <a:t>	Friends United Press, 1976.</a:t>
            </a:r>
          </a:p>
          <a:p>
            <a:pPr marL="137160" indent="0">
              <a:buNone/>
            </a:pPr>
            <a:r>
              <a:rPr lang="en-US" i="1" dirty="0">
                <a:solidFill>
                  <a:schemeClr val="bg1"/>
                </a:solidFill>
              </a:rPr>
              <a:t>Semi-Centennial Anniversary Western Yearly Meeting of Friends </a:t>
            </a:r>
          </a:p>
          <a:p>
            <a:pPr marL="137160" indent="0">
              <a:buNone/>
            </a:pPr>
            <a:r>
              <a:rPr lang="en-US" i="1" dirty="0">
                <a:solidFill>
                  <a:schemeClr val="bg1"/>
                </a:solidFill>
              </a:rPr>
              <a:t>	Church, </a:t>
            </a:r>
            <a:r>
              <a:rPr lang="en-US" dirty="0">
                <a:solidFill>
                  <a:schemeClr val="bg1"/>
                </a:solidFill>
              </a:rPr>
              <a:t>Plainfield, IN:  Publishing Association of Friends, 1908.</a:t>
            </a:r>
          </a:p>
          <a:p>
            <a:pPr marL="137160" indent="0">
              <a:buNone/>
            </a:pPr>
            <a:r>
              <a:rPr lang="en-US" dirty="0" err="1">
                <a:solidFill>
                  <a:schemeClr val="bg1"/>
                </a:solidFill>
              </a:rPr>
              <a:t>Trueblood</a:t>
            </a:r>
            <a:r>
              <a:rPr lang="en-US" dirty="0">
                <a:solidFill>
                  <a:schemeClr val="bg1"/>
                </a:solidFill>
              </a:rPr>
              <a:t>, D. Elton., </a:t>
            </a:r>
            <a:r>
              <a:rPr lang="en-US" i="1" dirty="0">
                <a:solidFill>
                  <a:schemeClr val="bg1"/>
                </a:solidFill>
              </a:rPr>
              <a:t>The Incendiary Fellowship.  </a:t>
            </a:r>
            <a:r>
              <a:rPr lang="en-US" dirty="0">
                <a:solidFill>
                  <a:schemeClr val="bg1"/>
                </a:solidFill>
              </a:rPr>
              <a:t>New York, NY:  Harper &amp; Row, 1967. </a:t>
            </a:r>
          </a:p>
          <a:p>
            <a:pPr marL="137160" indent="0">
              <a:buNone/>
            </a:pPr>
            <a:r>
              <a:rPr lang="en-US" dirty="0">
                <a:solidFill>
                  <a:schemeClr val="bg1"/>
                </a:solidFill>
              </a:rPr>
              <a:t>Wallace, T.H.S., Ed., </a:t>
            </a:r>
            <a:r>
              <a:rPr lang="en-US" i="1" dirty="0">
                <a:solidFill>
                  <a:schemeClr val="bg1"/>
                </a:solidFill>
              </a:rPr>
              <a:t>A Sincere and Constant Love, </a:t>
            </a:r>
            <a:r>
              <a:rPr lang="en-US" dirty="0">
                <a:solidFill>
                  <a:schemeClr val="bg1"/>
                </a:solidFill>
              </a:rPr>
              <a:t>Richmond, </a:t>
            </a:r>
          </a:p>
          <a:p>
            <a:pPr marL="137160" indent="0">
              <a:buNone/>
            </a:pPr>
            <a:r>
              <a:rPr lang="en-US" dirty="0">
                <a:solidFill>
                  <a:schemeClr val="bg1"/>
                </a:solidFill>
              </a:rPr>
              <a:t>	IN:  Friends United Press, 1992.</a:t>
            </a:r>
          </a:p>
          <a:p>
            <a:pPr marL="137160" indent="0">
              <a:buNone/>
            </a:pPr>
            <a:r>
              <a:rPr lang="en-US" dirty="0">
                <a:solidFill>
                  <a:schemeClr val="bg1"/>
                </a:solidFill>
              </a:rPr>
              <a:t>Williams, Walter R., </a:t>
            </a:r>
            <a:r>
              <a:rPr lang="en-US" i="1" dirty="0">
                <a:solidFill>
                  <a:schemeClr val="bg1"/>
                </a:solidFill>
              </a:rPr>
              <a:t>The Rich Heritage of Quakerism.  </a:t>
            </a:r>
            <a:r>
              <a:rPr lang="en-US" dirty="0">
                <a:solidFill>
                  <a:schemeClr val="bg1"/>
                </a:solidFill>
              </a:rPr>
              <a:t>Newberg, OR:  Barclay Press, </a:t>
            </a:r>
          </a:p>
          <a:p>
            <a:pPr marL="137160" indent="0">
              <a:buNone/>
            </a:pPr>
            <a:r>
              <a:rPr lang="en-US" dirty="0">
                <a:solidFill>
                  <a:schemeClr val="bg1"/>
                </a:solidFill>
              </a:rPr>
              <a:t>	1962.</a:t>
            </a:r>
          </a:p>
          <a:p>
            <a:pPr marL="137160" indent="0">
              <a:buNone/>
            </a:pPr>
            <a:endParaRPr lang="en-US" i="1" dirty="0">
              <a:solidFill>
                <a:schemeClr val="bg1"/>
              </a:solidFill>
            </a:endParaRPr>
          </a:p>
        </p:txBody>
      </p:sp>
    </p:spTree>
    <p:extLst>
      <p:ext uri="{BB962C8B-B14F-4D97-AF65-F5344CB8AC3E}">
        <p14:creationId xmlns:p14="http://schemas.microsoft.com/office/powerpoint/2010/main" val="40065090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546"/>
            <a:ext cx="9144000" cy="7024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929" y="5701554"/>
            <a:ext cx="9161929" cy="1200329"/>
          </a:xfrm>
          <a:prstGeom prst="rect">
            <a:avLst/>
          </a:prstGeom>
          <a:solidFill>
            <a:schemeClr val="bg1"/>
          </a:solidFill>
        </p:spPr>
        <p:txBody>
          <a:bodyPr wrap="square" rtlCol="0">
            <a:spAutoFit/>
          </a:bodyPr>
          <a:lstStyle/>
          <a:p>
            <a:r>
              <a:rPr lang="en-US" dirty="0"/>
              <a:t>But above all he excelled in prayer.  The inwardness and weight of his spirit, the reverence and solemnity of his address and behavior, and the fewness and fullness of his words, have often struck even strangers with admiration…truly it was a testimony he knew and lived nearer to the Lord than other men…’  </a:t>
            </a:r>
            <a:r>
              <a:rPr lang="en-US" i="1" dirty="0"/>
              <a:t>(William Penn of G. Fox) (1963:58)</a:t>
            </a:r>
            <a:endParaRPr lang="en-US" dirty="0"/>
          </a:p>
        </p:txBody>
      </p:sp>
    </p:spTree>
    <p:extLst>
      <p:ext uri="{BB962C8B-B14F-4D97-AF65-F5344CB8AC3E}">
        <p14:creationId xmlns:p14="http://schemas.microsoft.com/office/powerpoint/2010/main" val="30265462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a:t>Nurture of Elders</a:t>
            </a:r>
            <a:r>
              <a:rPr lang="en-US" dirty="0"/>
              <a:t>—</a:t>
            </a:r>
            <a:br>
              <a:rPr lang="en-US" dirty="0"/>
            </a:br>
            <a:r>
              <a:rPr lang="en-US" dirty="0"/>
              <a:t>Prayers for Healing</a:t>
            </a:r>
          </a:p>
        </p:txBody>
      </p:sp>
      <p:pic>
        <p:nvPicPr>
          <p:cNvPr id="5" name="Content Placeholder 4"/>
          <p:cNvPicPr>
            <a:picLocks noGrp="1" noChangeAspect="1"/>
          </p:cNvPicPr>
          <p:nvPr>
            <p:ph sz="half" idx="1"/>
          </p:nvPr>
        </p:nvPicPr>
        <p:blipFill>
          <a:blip r:embed="rId2"/>
          <a:stretch>
            <a:fillRect/>
          </a:stretch>
        </p:blipFill>
        <p:spPr>
          <a:xfrm>
            <a:off x="228600" y="2084832"/>
            <a:ext cx="2917100" cy="4195763"/>
          </a:xfrm>
          <a:prstGeom prst="rect">
            <a:avLst/>
          </a:prstGeom>
        </p:spPr>
      </p:pic>
      <p:sp>
        <p:nvSpPr>
          <p:cNvPr id="4" name="Content Placeholder 3"/>
          <p:cNvSpPr>
            <a:spLocks noGrp="1"/>
          </p:cNvSpPr>
          <p:nvPr>
            <p:ph sz="half" idx="2"/>
          </p:nvPr>
        </p:nvSpPr>
        <p:spPr>
          <a:xfrm>
            <a:off x="3429000" y="2084832"/>
            <a:ext cx="5410200" cy="4544568"/>
          </a:xfrm>
          <a:solidFill>
            <a:schemeClr val="accent4"/>
          </a:solidFill>
        </p:spPr>
        <p:txBody>
          <a:bodyPr>
            <a:normAutofit/>
          </a:bodyPr>
          <a:lstStyle/>
          <a:p>
            <a:pPr marL="137160" indent="0">
              <a:buNone/>
            </a:pPr>
            <a:r>
              <a:rPr lang="en-US" dirty="0">
                <a:solidFill>
                  <a:schemeClr val="bg1"/>
                </a:solidFill>
              </a:rPr>
              <a:t>     “Is anyone among you suffering?  Then he must pray.  Is anyone cheerful?  He is to sing praises.</a:t>
            </a:r>
          </a:p>
          <a:p>
            <a:pPr marL="137160" indent="0">
              <a:buNone/>
            </a:pPr>
            <a:r>
              <a:rPr lang="en-US" dirty="0">
                <a:solidFill>
                  <a:schemeClr val="bg1"/>
                </a:solidFill>
              </a:rPr>
              <a:t>     Is anyone among you sick?  Then he must call for the elders of the church and they are to pray over him, anointing him with oil in the name of the Lord.</a:t>
            </a:r>
          </a:p>
          <a:p>
            <a:pPr marL="137160" indent="0">
              <a:buNone/>
            </a:pPr>
            <a:r>
              <a:rPr lang="en-US" dirty="0">
                <a:solidFill>
                  <a:schemeClr val="bg1"/>
                </a:solidFill>
              </a:rPr>
              <a:t>     And the prayer offered in faith will restore the one who is sick, and the Lord will raise him up, and if he has committed sins, they will be forgiven him.” </a:t>
            </a:r>
          </a:p>
          <a:p>
            <a:pPr marL="137160" indent="0" algn="ctr">
              <a:buNone/>
            </a:pPr>
            <a:r>
              <a:rPr lang="en-US" i="1" dirty="0">
                <a:solidFill>
                  <a:schemeClr val="bg1"/>
                </a:solidFill>
              </a:rPr>
              <a:t>James 5:13-16</a:t>
            </a:r>
          </a:p>
        </p:txBody>
      </p:sp>
    </p:spTree>
    <p:extLst>
      <p:ext uri="{BB962C8B-B14F-4D97-AF65-F5344CB8AC3E}">
        <p14:creationId xmlns:p14="http://schemas.microsoft.com/office/powerpoint/2010/main" val="33827575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6858000" cy="1777048"/>
          </a:xfrm>
        </p:spPr>
        <p:txBody>
          <a:bodyPr>
            <a:normAutofit fontScale="90000"/>
          </a:bodyPr>
          <a:lstStyle/>
          <a:p>
            <a:r>
              <a:rPr lang="en-US" u="sng" dirty="0"/>
              <a:t>Nurture of Elders</a:t>
            </a:r>
            <a:r>
              <a:rPr lang="en-US" dirty="0"/>
              <a:t>—</a:t>
            </a:r>
            <a:br>
              <a:rPr lang="en-US" dirty="0"/>
            </a:br>
            <a:r>
              <a:rPr lang="en-US" dirty="0"/>
              <a:t>Prayers of Confession &amp; Restoration</a:t>
            </a:r>
            <a:endParaRPr lang="en-US" sz="3600" dirty="0"/>
          </a:p>
        </p:txBody>
      </p:sp>
      <p:sp>
        <p:nvSpPr>
          <p:cNvPr id="3" name="Content Placeholder 2"/>
          <p:cNvSpPr>
            <a:spLocks noGrp="1"/>
          </p:cNvSpPr>
          <p:nvPr>
            <p:ph sz="half" idx="1"/>
          </p:nvPr>
        </p:nvSpPr>
        <p:spPr>
          <a:xfrm>
            <a:off x="304800" y="2133600"/>
            <a:ext cx="5257800" cy="4495800"/>
          </a:xfrm>
          <a:solidFill>
            <a:schemeClr val="accent4">
              <a:lumMod val="60000"/>
              <a:lumOff val="40000"/>
            </a:schemeClr>
          </a:solidFill>
        </p:spPr>
        <p:txBody>
          <a:bodyPr>
            <a:normAutofit fontScale="92500"/>
          </a:bodyPr>
          <a:lstStyle/>
          <a:p>
            <a:pPr marL="137160" indent="0">
              <a:buNone/>
            </a:pPr>
            <a:r>
              <a:rPr lang="en-US" sz="2400" b="1" dirty="0">
                <a:solidFill>
                  <a:schemeClr val="bg1"/>
                </a:solidFill>
              </a:rPr>
              <a:t>     Therefore, confess your sins to one another, and pray for one another so that you may be healed.  The effective prayer of a righteous man can accomplish much…</a:t>
            </a:r>
          </a:p>
          <a:p>
            <a:pPr marL="137160" indent="0">
              <a:buNone/>
            </a:pPr>
            <a:r>
              <a:rPr lang="en-US" sz="2400" b="1" dirty="0">
                <a:solidFill>
                  <a:schemeClr val="bg1"/>
                </a:solidFill>
              </a:rPr>
              <a:t>     My brethren, if any among you strays from the truth and one turns him back, let him know that he who turns a sinner from the error of his way will save his soul from death and will cover a multitude of sins. </a:t>
            </a:r>
          </a:p>
          <a:p>
            <a:pPr marL="137160" indent="0" algn="ctr">
              <a:buNone/>
            </a:pPr>
            <a:r>
              <a:rPr lang="en-US" sz="2000" i="1" dirty="0">
                <a:solidFill>
                  <a:schemeClr val="bg1"/>
                </a:solidFill>
              </a:rPr>
              <a:t>[James 5:13-16, 19-20, NASV]</a:t>
            </a:r>
          </a:p>
          <a:p>
            <a:pPr marL="137160" indent="0">
              <a:buNone/>
            </a:pPr>
            <a:endParaRPr lang="en-US" sz="2000" b="1" dirty="0">
              <a:solidFill>
                <a:schemeClr val="bg1"/>
              </a:solidFill>
            </a:endParaRPr>
          </a:p>
        </p:txBody>
      </p:sp>
      <p:pic>
        <p:nvPicPr>
          <p:cNvPr id="5" name="Content Placeholder 4"/>
          <p:cNvPicPr>
            <a:picLocks noGrp="1" noChangeAspect="1"/>
          </p:cNvPicPr>
          <p:nvPr>
            <p:ph sz="half" idx="2"/>
          </p:nvPr>
        </p:nvPicPr>
        <p:blipFill>
          <a:blip r:embed="rId2"/>
          <a:stretch>
            <a:fillRect/>
          </a:stretch>
        </p:blipFill>
        <p:spPr>
          <a:xfrm>
            <a:off x="5867400" y="2057400"/>
            <a:ext cx="3178581" cy="4572000"/>
          </a:xfrm>
          <a:prstGeom prst="rect">
            <a:avLst/>
          </a:prstGeom>
        </p:spPr>
      </p:pic>
    </p:spTree>
    <p:extLst>
      <p:ext uri="{BB962C8B-B14F-4D97-AF65-F5344CB8AC3E}">
        <p14:creationId xmlns:p14="http://schemas.microsoft.com/office/powerpoint/2010/main" val="6309230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458200" cy="1066800"/>
          </a:xfrm>
        </p:spPr>
        <p:txBody>
          <a:bodyPr>
            <a:normAutofit fontScale="90000"/>
          </a:bodyPr>
          <a:lstStyle/>
          <a:p>
            <a:pPr algn="ctr">
              <a:defRPr/>
            </a:pPr>
            <a:r>
              <a:rPr lang="en-US" u="sng" dirty="0"/>
              <a:t>Nurture of Elders</a:t>
            </a:r>
            <a:r>
              <a:rPr lang="en-US" dirty="0"/>
              <a:t/>
            </a:r>
            <a:br>
              <a:rPr lang="en-US" dirty="0"/>
            </a:br>
            <a:r>
              <a:rPr lang="en-US" dirty="0"/>
              <a:t>“Speaking the Truth in Love”</a:t>
            </a:r>
          </a:p>
        </p:txBody>
      </p:sp>
      <p:sp>
        <p:nvSpPr>
          <p:cNvPr id="80898" name="Content Placeholder 2"/>
          <p:cNvSpPr>
            <a:spLocks noGrp="1"/>
          </p:cNvSpPr>
          <p:nvPr>
            <p:ph sz="half" idx="1"/>
          </p:nvPr>
        </p:nvSpPr>
        <p:spPr>
          <a:xfrm>
            <a:off x="-152400" y="1524000"/>
            <a:ext cx="4648200" cy="5334000"/>
          </a:xfrm>
          <a:solidFill>
            <a:schemeClr val="accent4">
              <a:lumMod val="60000"/>
              <a:lumOff val="40000"/>
            </a:schemeClr>
          </a:solidFill>
        </p:spPr>
        <p:txBody>
          <a:bodyPr>
            <a:noAutofit/>
          </a:bodyPr>
          <a:lstStyle/>
          <a:p>
            <a:pPr indent="0" algn="ctr">
              <a:spcBef>
                <a:spcPts val="0"/>
              </a:spcBef>
              <a:buFontTx/>
              <a:buNone/>
            </a:pPr>
            <a:r>
              <a:rPr lang="en-US" sz="2000" b="1" u="sng" dirty="0" smtClean="0">
                <a:solidFill>
                  <a:schemeClr val="bg1"/>
                </a:solidFill>
              </a:rPr>
              <a:t>Ephesians </a:t>
            </a:r>
            <a:r>
              <a:rPr lang="en-US" sz="2000" b="1" u="sng" dirty="0">
                <a:solidFill>
                  <a:schemeClr val="bg1"/>
                </a:solidFill>
              </a:rPr>
              <a:t>4:1-3; </a:t>
            </a:r>
            <a:r>
              <a:rPr lang="en-US" sz="2000" b="1" u="sng" dirty="0" smtClean="0">
                <a:solidFill>
                  <a:schemeClr val="bg1"/>
                </a:solidFill>
              </a:rPr>
              <a:t>13-14</a:t>
            </a:r>
            <a:r>
              <a:rPr lang="en-US" sz="2000" b="1" dirty="0" smtClean="0">
                <a:solidFill>
                  <a:schemeClr val="bg1"/>
                </a:solidFill>
              </a:rPr>
              <a:t>	</a:t>
            </a:r>
          </a:p>
          <a:p>
            <a:pPr indent="0" algn="just">
              <a:spcBef>
                <a:spcPts val="0"/>
              </a:spcBef>
              <a:buFontTx/>
              <a:buNone/>
            </a:pPr>
            <a:endParaRPr lang="en-US" sz="1000" b="1" dirty="0">
              <a:solidFill>
                <a:schemeClr val="bg1"/>
              </a:solidFill>
            </a:endParaRPr>
          </a:p>
          <a:p>
            <a:pPr indent="0" algn="just">
              <a:spcBef>
                <a:spcPts val="0"/>
              </a:spcBef>
              <a:buFontTx/>
              <a:buNone/>
            </a:pPr>
            <a:r>
              <a:rPr lang="en-US" sz="2000" b="1" dirty="0" smtClean="0">
                <a:solidFill>
                  <a:schemeClr val="bg1"/>
                </a:solidFill>
              </a:rPr>
              <a:t>	    Until </a:t>
            </a:r>
            <a:r>
              <a:rPr lang="en-US" sz="2000" b="1" dirty="0">
                <a:solidFill>
                  <a:schemeClr val="bg1"/>
                </a:solidFill>
              </a:rPr>
              <a:t>we all attain to the unity of the faith, and of the knowledge of the song of God, to a mature man, to the measure of the stature which belongs to the fullness of Christ.  As a result, we are no longer to be children, tossed here and there by waves and carried about by every wind of doctrine, by the trickery of men, by craftiness in deceitful scheming; but speaking the truth in love, we are to grow up in all aspects into Him who is the head, even Christ.  </a:t>
            </a:r>
          </a:p>
        </p:txBody>
      </p:sp>
      <p:sp>
        <p:nvSpPr>
          <p:cNvPr id="3" name="Content Placeholder 2"/>
          <p:cNvSpPr>
            <a:spLocks noGrp="1"/>
          </p:cNvSpPr>
          <p:nvPr>
            <p:ph sz="half" idx="2"/>
          </p:nvPr>
        </p:nvSpPr>
        <p:spPr>
          <a:xfrm>
            <a:off x="4648200" y="1524000"/>
            <a:ext cx="4419600" cy="5334000"/>
          </a:xfrm>
          <a:solidFill>
            <a:schemeClr val="accent4">
              <a:lumMod val="60000"/>
              <a:lumOff val="40000"/>
            </a:schemeClr>
          </a:solidFill>
        </p:spPr>
        <p:txBody>
          <a:bodyPr>
            <a:normAutofit lnSpcReduction="10000"/>
          </a:bodyPr>
          <a:lstStyle/>
          <a:p>
            <a:pPr marL="137160" indent="0" algn="ctr">
              <a:buNone/>
            </a:pPr>
            <a:r>
              <a:rPr lang="en-US" sz="2000" b="1" u="sng" dirty="0">
                <a:solidFill>
                  <a:schemeClr val="bg1"/>
                </a:solidFill>
                <a:latin typeface="Bodoni MT Black"/>
              </a:rPr>
              <a:t>Wm. Penn of George Fox</a:t>
            </a:r>
            <a:r>
              <a:rPr lang="en-US" dirty="0">
                <a:solidFill>
                  <a:schemeClr val="bg1"/>
                </a:solidFill>
              </a:rPr>
              <a:t> </a:t>
            </a:r>
          </a:p>
          <a:p>
            <a:pPr marL="137160" indent="0">
              <a:buNone/>
            </a:pPr>
            <a:r>
              <a:rPr lang="en-US" sz="2000" b="1" dirty="0">
                <a:solidFill>
                  <a:schemeClr val="bg1"/>
                </a:solidFill>
              </a:rPr>
              <a:t>     In his testimony or ministry he much labored to open truth to the people’s understandings, and to bottom them upon the principle and principal, Christ Jesus, the light of the world, that by bringing them to something that was of God in themselves, they might the better know and judge of him and themselves.</a:t>
            </a:r>
          </a:p>
          <a:p>
            <a:pPr marL="137160" indent="0">
              <a:buNone/>
            </a:pPr>
            <a:r>
              <a:rPr lang="en-US" sz="2000" b="1" dirty="0">
                <a:solidFill>
                  <a:schemeClr val="bg1"/>
                </a:solidFill>
              </a:rPr>
              <a:t>     He had an extraordinary gift in opening the Scriptures.  He would go to the marrow of things, and shew the mind, harmony, and fulfilling of them with much plainness, and to great comfort and edification.  </a:t>
            </a:r>
            <a:r>
              <a:rPr lang="en-US" sz="2000" i="1" dirty="0">
                <a:solidFill>
                  <a:schemeClr val="bg1"/>
                </a:solidFill>
              </a:rPr>
              <a:t>(1964:57)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2400"/>
            <a:ext cx="7848601" cy="990600"/>
          </a:xfrm>
        </p:spPr>
        <p:txBody>
          <a:bodyPr>
            <a:noAutofit/>
          </a:bodyPr>
          <a:lstStyle/>
          <a:p>
            <a:pPr algn="ctr">
              <a:defRPr/>
            </a:pPr>
            <a:r>
              <a:rPr lang="en-US" sz="4800" u="sng" dirty="0">
                <a:solidFill>
                  <a:schemeClr val="tx1"/>
                </a:solidFill>
                <a:latin typeface="Impact" panose="020B0806030902050204" pitchFamily="34" charset="0"/>
              </a:rPr>
              <a:t>Elders—“High Calling of God”</a:t>
            </a:r>
            <a:br>
              <a:rPr lang="en-US" sz="4800" u="sng" dirty="0">
                <a:solidFill>
                  <a:schemeClr val="tx1"/>
                </a:solidFill>
                <a:latin typeface="Impact" panose="020B0806030902050204" pitchFamily="34" charset="0"/>
              </a:rPr>
            </a:br>
            <a:endParaRPr lang="en-US" sz="4800" dirty="0">
              <a:solidFill>
                <a:schemeClr val="tx1"/>
              </a:solidFill>
              <a:latin typeface="Impact" panose="020B0806030902050204" pitchFamily="34" charset="0"/>
            </a:endParaRPr>
          </a:p>
        </p:txBody>
      </p:sp>
      <p:sp>
        <p:nvSpPr>
          <p:cNvPr id="32770" name="Content Placeholder 2"/>
          <p:cNvSpPr>
            <a:spLocks noGrp="1"/>
          </p:cNvSpPr>
          <p:nvPr>
            <p:ph idx="1"/>
          </p:nvPr>
        </p:nvSpPr>
        <p:spPr>
          <a:xfrm>
            <a:off x="304800" y="1600200"/>
            <a:ext cx="8458200" cy="5029200"/>
          </a:xfrm>
        </p:spPr>
        <p:txBody>
          <a:bodyPr>
            <a:normAutofit fontScale="92500" lnSpcReduction="10000"/>
          </a:bodyPr>
          <a:lstStyle/>
          <a:p>
            <a:pPr algn="ctr">
              <a:buFontTx/>
              <a:buNone/>
            </a:pPr>
            <a:r>
              <a:rPr lang="en-US" sz="4000" b="1" u="sng" dirty="0">
                <a:solidFill>
                  <a:schemeClr val="bg1"/>
                </a:solidFill>
                <a:latin typeface="Bodoni MT Black" panose="02070A03080606020203" pitchFamily="18" charset="0"/>
              </a:rPr>
              <a:t>Elder Leadership Traits</a:t>
            </a:r>
          </a:p>
          <a:p>
            <a:pPr algn="ctr">
              <a:buFontTx/>
              <a:buNone/>
            </a:pPr>
            <a:r>
              <a:rPr lang="en-US" sz="1600" i="1" u="sng" dirty="0">
                <a:solidFill>
                  <a:schemeClr val="bg1"/>
                </a:solidFill>
              </a:rPr>
              <a:t>1 Tim.  3:1-7; Titus 1:5-9</a:t>
            </a:r>
          </a:p>
          <a:p>
            <a:pPr>
              <a:buFont typeface="Wingdings" pitchFamily="2" charset="2"/>
              <a:buChar char="Ø"/>
            </a:pPr>
            <a:r>
              <a:rPr lang="en-US" sz="2000" b="1" dirty="0">
                <a:solidFill>
                  <a:schemeClr val="bg1"/>
                </a:solidFill>
              </a:rPr>
              <a:t>Good Reputation </a:t>
            </a:r>
          </a:p>
          <a:p>
            <a:pPr>
              <a:buFont typeface="Wingdings" pitchFamily="2" charset="2"/>
              <a:buChar char="Ø"/>
            </a:pPr>
            <a:r>
              <a:rPr lang="en-US" sz="2000" b="1" dirty="0">
                <a:solidFill>
                  <a:schemeClr val="bg1"/>
                </a:solidFill>
              </a:rPr>
              <a:t>Self-controlled </a:t>
            </a:r>
          </a:p>
          <a:p>
            <a:pPr>
              <a:buFont typeface="Wingdings" pitchFamily="2" charset="2"/>
              <a:buChar char="Ø"/>
            </a:pPr>
            <a:r>
              <a:rPr lang="en-US" sz="2000" b="1" dirty="0">
                <a:solidFill>
                  <a:schemeClr val="bg1"/>
                </a:solidFill>
              </a:rPr>
              <a:t>Hospitable </a:t>
            </a:r>
          </a:p>
          <a:p>
            <a:pPr>
              <a:buFont typeface="Wingdings" pitchFamily="2" charset="2"/>
              <a:buChar char="Ø"/>
            </a:pPr>
            <a:r>
              <a:rPr lang="en-US" sz="2000" b="1" dirty="0">
                <a:solidFill>
                  <a:schemeClr val="bg1"/>
                </a:solidFill>
              </a:rPr>
              <a:t>Full of the Holy Spirit</a:t>
            </a:r>
          </a:p>
          <a:p>
            <a:pPr>
              <a:buFont typeface="Wingdings" pitchFamily="2" charset="2"/>
              <a:buChar char="Ø"/>
            </a:pPr>
            <a:r>
              <a:rPr lang="en-US" sz="2000" b="1" dirty="0">
                <a:solidFill>
                  <a:schemeClr val="bg1"/>
                </a:solidFill>
              </a:rPr>
              <a:t>Wisdom &amp; Discernment</a:t>
            </a:r>
          </a:p>
          <a:p>
            <a:pPr>
              <a:buFont typeface="Wingdings" pitchFamily="2" charset="2"/>
              <a:buChar char="Ø"/>
            </a:pPr>
            <a:r>
              <a:rPr lang="en-US" sz="2000" b="1" dirty="0">
                <a:solidFill>
                  <a:schemeClr val="bg1"/>
                </a:solidFill>
              </a:rPr>
              <a:t>Self-controlled (not given to drunkenness)</a:t>
            </a:r>
          </a:p>
          <a:p>
            <a:pPr>
              <a:buFont typeface="Wingdings" pitchFamily="2" charset="2"/>
              <a:buChar char="Ø"/>
            </a:pPr>
            <a:r>
              <a:rPr lang="en-US" sz="2000" b="1" dirty="0">
                <a:solidFill>
                  <a:schemeClr val="bg1"/>
                </a:solidFill>
              </a:rPr>
              <a:t>Non-violent, Gentle, Not Quarrelsome</a:t>
            </a:r>
          </a:p>
          <a:p>
            <a:pPr>
              <a:buFont typeface="Wingdings" pitchFamily="2" charset="2"/>
              <a:buChar char="Ø"/>
            </a:pPr>
            <a:r>
              <a:rPr lang="en-US" sz="2000" b="1" dirty="0">
                <a:solidFill>
                  <a:schemeClr val="bg1"/>
                </a:solidFill>
              </a:rPr>
              <a:t>Able to Teach &amp; Ministry of Prayer</a:t>
            </a:r>
          </a:p>
          <a:p>
            <a:pPr>
              <a:buFont typeface="Wingdings" pitchFamily="2" charset="2"/>
              <a:buChar char="Ø"/>
            </a:pPr>
            <a:r>
              <a:rPr lang="en-US" sz="2000" b="1" dirty="0">
                <a:solidFill>
                  <a:schemeClr val="bg1"/>
                </a:solidFill>
              </a:rPr>
              <a:t>Manage His Own Family Well</a:t>
            </a:r>
          </a:p>
          <a:p>
            <a:pPr>
              <a:buFont typeface="Wingdings" pitchFamily="2" charset="2"/>
              <a:buChar char="Ø"/>
            </a:pPr>
            <a:r>
              <a:rPr lang="en-US" sz="2000" b="1" dirty="0">
                <a:solidFill>
                  <a:schemeClr val="bg1"/>
                </a:solidFill>
              </a:rPr>
              <a:t>Not a Novice in Their Faith</a:t>
            </a:r>
          </a:p>
          <a:p>
            <a:pPr marL="0" indent="0">
              <a:buNone/>
            </a:pPr>
            <a:endParaRPr lang="en-US" sz="800" dirty="0">
              <a:solidFill>
                <a:schemeClr val="bg1"/>
              </a:solidFill>
            </a:endParaRPr>
          </a:p>
          <a:p>
            <a:pPr>
              <a:buFontTx/>
              <a:buNone/>
            </a:pPr>
            <a:endParaRPr lang="en-US" sz="2000" i="1" dirty="0"/>
          </a:p>
        </p:txBody>
      </p:sp>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3136</Words>
  <Application>Microsoft Office PowerPoint</Application>
  <PresentationFormat>On-screen Show (4:3)</PresentationFormat>
  <Paragraphs>245</Paragraphs>
  <Slides>48</Slides>
  <Notes>0</Notes>
  <HiddenSlides>0</HiddenSlides>
  <MMClips>0</MMClip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ClassicPhotoAlbum</vt:lpstr>
      <vt:lpstr>Ion</vt:lpstr>
      <vt:lpstr>What is a Friends Testimony?</vt:lpstr>
      <vt:lpstr>Forgotten  Friends Testimonies ELDERS</vt:lpstr>
      <vt:lpstr>PowerPoint Presentation</vt:lpstr>
      <vt:lpstr>SPIRITUAL NURTURE  OF THE CHURCH </vt:lpstr>
      <vt:lpstr>PowerPoint Presentation</vt:lpstr>
      <vt:lpstr>Nurture of Elders— Prayers for Healing</vt:lpstr>
      <vt:lpstr>Nurture of Elders— Prayers of Confession &amp; Restoration</vt:lpstr>
      <vt:lpstr>Nurture of Elders “Speaking the Truth in Love”</vt:lpstr>
      <vt:lpstr>Elders—“High Calling of God” </vt:lpstr>
      <vt:lpstr>Religious Society of Friends Elders</vt:lpstr>
      <vt:lpstr>Who are the Friends Elders?</vt:lpstr>
      <vt:lpstr>  Friends Elders </vt:lpstr>
      <vt:lpstr>Role of the Friends Elders IYM</vt:lpstr>
      <vt:lpstr>Qualification &amp; Nomination of an Elder</vt:lpstr>
      <vt:lpstr>Seed of Faith &amp; Irma Morris</vt:lpstr>
      <vt:lpstr>Discussion</vt:lpstr>
      <vt:lpstr>Spiritual Welfare of the Meeting The Gathering of a Meeting</vt:lpstr>
      <vt:lpstr>Gathering  a Friends Meeting for Worship</vt:lpstr>
      <vt:lpstr>Meeting for Worship George Fox Pastoral Epistle #344, 1677</vt:lpstr>
      <vt:lpstr> Membership Clearness</vt:lpstr>
      <vt:lpstr>Discernment Clearness Committees</vt:lpstr>
      <vt:lpstr>Elder Queries</vt:lpstr>
      <vt:lpstr>Ministry &amp; Counsel Queries</vt:lpstr>
      <vt:lpstr>Clearness Process to FUM Ministry,  The Chicago Fellowship  of Friends</vt:lpstr>
      <vt:lpstr>Discussion</vt:lpstr>
      <vt:lpstr>PowerPoint Presentation</vt:lpstr>
      <vt:lpstr>The Spiritual Order of the Gospel</vt:lpstr>
      <vt:lpstr>Decision Making in the Church</vt:lpstr>
      <vt:lpstr>Acts 15:6-13</vt:lpstr>
      <vt:lpstr>Acts 15:13- 23a</vt:lpstr>
      <vt:lpstr>New Testament Church Discernment</vt:lpstr>
      <vt:lpstr>Monthly Meeting for Business Queries</vt:lpstr>
      <vt:lpstr>PowerPoint Presentation</vt:lpstr>
      <vt:lpstr>Elder A Noun &amp; A Verb—Testimony of Restoration</vt:lpstr>
      <vt:lpstr>Restoration “Through the Flaming Sword”</vt:lpstr>
      <vt:lpstr>Restoration  &amp; Authentic Community</vt:lpstr>
      <vt:lpstr>Gospel Order &amp; Peacemaking in the Church  Matthew 18:15-20</vt:lpstr>
      <vt:lpstr>PowerPoint Presentation</vt:lpstr>
      <vt:lpstr>Margaret Fell--Discernment</vt:lpstr>
      <vt:lpstr>Margaret Fell –Acts 18</vt:lpstr>
      <vt:lpstr>PowerPoint Presentation</vt:lpstr>
      <vt:lpstr>Restoration— Being a Redemptive Fellowship</vt:lpstr>
      <vt:lpstr>“Eldering” Queries</vt:lpstr>
      <vt:lpstr>PowerPoint Presentation</vt:lpstr>
      <vt:lpstr>Discussion</vt:lpstr>
      <vt:lpstr>PowerPoint Presentation</vt:lpstr>
      <vt:lpstr>PowerPoint Presentation</vt:lpstr>
      <vt:lpstr>Bibliography</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
  <cp:revision>4</cp:revision>
  <dcterms:created xsi:type="dcterms:W3CDTF">2009-07-23T15:30:40Z</dcterms:created>
  <dcterms:modified xsi:type="dcterms:W3CDTF">2016-04-11T17:06:37Z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